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38"/>
  </p:notesMasterIdLst>
  <p:sldIdLst>
    <p:sldId id="591" r:id="rId5"/>
    <p:sldId id="635" r:id="rId6"/>
    <p:sldId id="655" r:id="rId7"/>
    <p:sldId id="656" r:id="rId8"/>
    <p:sldId id="637" r:id="rId9"/>
    <p:sldId id="645" r:id="rId10"/>
    <p:sldId id="661" r:id="rId11"/>
    <p:sldId id="642" r:id="rId12"/>
    <p:sldId id="653" r:id="rId13"/>
    <p:sldId id="651" r:id="rId14"/>
    <p:sldId id="650" r:id="rId15"/>
    <p:sldId id="657" r:id="rId16"/>
    <p:sldId id="662" r:id="rId17"/>
    <p:sldId id="260" r:id="rId18"/>
    <p:sldId id="622" r:id="rId19"/>
    <p:sldId id="664" r:id="rId20"/>
    <p:sldId id="665" r:id="rId21"/>
    <p:sldId id="672" r:id="rId22"/>
    <p:sldId id="630" r:id="rId23"/>
    <p:sldId id="673" r:id="rId24"/>
    <p:sldId id="674" r:id="rId25"/>
    <p:sldId id="675" r:id="rId26"/>
    <p:sldId id="668" r:id="rId27"/>
    <p:sldId id="670" r:id="rId28"/>
    <p:sldId id="671" r:id="rId29"/>
    <p:sldId id="605" r:id="rId30"/>
    <p:sldId id="631" r:id="rId31"/>
    <p:sldId id="609" r:id="rId32"/>
    <p:sldId id="667" r:id="rId33"/>
    <p:sldId id="615" r:id="rId34"/>
    <p:sldId id="614" r:id="rId35"/>
    <p:sldId id="654" r:id="rId36"/>
    <p:sldId id="63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69903" autoAdjust="0"/>
  </p:normalViewPr>
  <p:slideViewPr>
    <p:cSldViewPr snapToGrid="0">
      <p:cViewPr varScale="1">
        <p:scale>
          <a:sx n="71" d="100"/>
          <a:sy n="71" d="100"/>
        </p:scale>
        <p:origin x="97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304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Baerts" userId="a06d292e-c1df-42a7-ab23-dcf3ffef2529" providerId="ADAL" clId="{14510D57-E661-4E92-8CDA-801A85327472}"/>
    <pc:docChg chg="modSld">
      <pc:chgData name="Karen Baerts" userId="a06d292e-c1df-42a7-ab23-dcf3ffef2529" providerId="ADAL" clId="{14510D57-E661-4E92-8CDA-801A85327472}" dt="2024-09-26T13:06:56.788" v="61" actId="20577"/>
      <pc:docMkLst>
        <pc:docMk/>
      </pc:docMkLst>
      <pc:sldChg chg="modNotesTx">
        <pc:chgData name="Karen Baerts" userId="a06d292e-c1df-42a7-ab23-dcf3ffef2529" providerId="ADAL" clId="{14510D57-E661-4E92-8CDA-801A85327472}" dt="2024-09-26T10:40:01.876" v="12" actId="20577"/>
        <pc:sldMkLst>
          <pc:docMk/>
          <pc:sldMk cId="790677748" sldId="260"/>
        </pc:sldMkLst>
      </pc:sldChg>
      <pc:sldChg chg="modNotesTx">
        <pc:chgData name="Karen Baerts" userId="a06d292e-c1df-42a7-ab23-dcf3ffef2529" providerId="ADAL" clId="{14510D57-E661-4E92-8CDA-801A85327472}" dt="2024-09-26T10:40:28.760" v="24" actId="20577"/>
        <pc:sldMkLst>
          <pc:docMk/>
          <pc:sldMk cId="2700763048" sldId="605"/>
        </pc:sldMkLst>
      </pc:sldChg>
      <pc:sldChg chg="modNotesTx">
        <pc:chgData name="Karen Baerts" userId="a06d292e-c1df-42a7-ab23-dcf3ffef2529" providerId="ADAL" clId="{14510D57-E661-4E92-8CDA-801A85327472}" dt="2024-09-26T10:40:33.048" v="26" actId="20577"/>
        <pc:sldMkLst>
          <pc:docMk/>
          <pc:sldMk cId="3028835310" sldId="609"/>
        </pc:sldMkLst>
      </pc:sldChg>
      <pc:sldChg chg="modNotesTx">
        <pc:chgData name="Karen Baerts" userId="a06d292e-c1df-42a7-ab23-dcf3ffef2529" providerId="ADAL" clId="{14510D57-E661-4E92-8CDA-801A85327472}" dt="2024-09-26T10:40:39.925" v="29" actId="20577"/>
        <pc:sldMkLst>
          <pc:docMk/>
          <pc:sldMk cId="1710916937" sldId="614"/>
        </pc:sldMkLst>
      </pc:sldChg>
      <pc:sldChg chg="modNotesTx">
        <pc:chgData name="Karen Baerts" userId="a06d292e-c1df-42a7-ab23-dcf3ffef2529" providerId="ADAL" clId="{14510D57-E661-4E92-8CDA-801A85327472}" dt="2024-09-26T10:40:37.543" v="28" actId="20577"/>
        <pc:sldMkLst>
          <pc:docMk/>
          <pc:sldMk cId="3100541724" sldId="615"/>
        </pc:sldMkLst>
      </pc:sldChg>
      <pc:sldChg chg="modNotesTx">
        <pc:chgData name="Karen Baerts" userId="a06d292e-c1df-42a7-ab23-dcf3ffef2529" providerId="ADAL" clId="{14510D57-E661-4E92-8CDA-801A85327472}" dt="2024-09-26T10:40:03.966" v="13" actId="20577"/>
        <pc:sldMkLst>
          <pc:docMk/>
          <pc:sldMk cId="1295142386" sldId="622"/>
        </pc:sldMkLst>
      </pc:sldChg>
      <pc:sldChg chg="modNotesTx">
        <pc:chgData name="Karen Baerts" userId="a06d292e-c1df-42a7-ab23-dcf3ffef2529" providerId="ADAL" clId="{14510D57-E661-4E92-8CDA-801A85327472}" dt="2024-09-26T10:40:12.623" v="17" actId="20577"/>
        <pc:sldMkLst>
          <pc:docMk/>
          <pc:sldMk cId="2994727827" sldId="630"/>
        </pc:sldMkLst>
      </pc:sldChg>
      <pc:sldChg chg="modNotesTx">
        <pc:chgData name="Karen Baerts" userId="a06d292e-c1df-42a7-ab23-dcf3ffef2529" providerId="ADAL" clId="{14510D57-E661-4E92-8CDA-801A85327472}" dt="2024-09-26T10:40:31.143" v="25" actId="20577"/>
        <pc:sldMkLst>
          <pc:docMk/>
          <pc:sldMk cId="1365741057" sldId="631"/>
        </pc:sldMkLst>
      </pc:sldChg>
      <pc:sldChg chg="modNotesTx">
        <pc:chgData name="Karen Baerts" userId="a06d292e-c1df-42a7-ab23-dcf3ffef2529" providerId="ADAL" clId="{14510D57-E661-4E92-8CDA-801A85327472}" dt="2024-09-26T10:39:32.423" v="0" actId="20577"/>
        <pc:sldMkLst>
          <pc:docMk/>
          <pc:sldMk cId="2696005920" sldId="635"/>
        </pc:sldMkLst>
      </pc:sldChg>
      <pc:sldChg chg="modNotesTx">
        <pc:chgData name="Karen Baerts" userId="a06d292e-c1df-42a7-ab23-dcf3ffef2529" providerId="ADAL" clId="{14510D57-E661-4E92-8CDA-801A85327472}" dt="2024-09-26T10:39:38.696" v="3" actId="20577"/>
        <pc:sldMkLst>
          <pc:docMk/>
          <pc:sldMk cId="175835121" sldId="637"/>
        </pc:sldMkLst>
      </pc:sldChg>
      <pc:sldChg chg="modSp mod modNotesTx">
        <pc:chgData name="Karen Baerts" userId="a06d292e-c1df-42a7-ab23-dcf3ffef2529" providerId="ADAL" clId="{14510D57-E661-4E92-8CDA-801A85327472}" dt="2024-09-26T13:06:56.788" v="61" actId="20577"/>
        <pc:sldMkLst>
          <pc:docMk/>
          <pc:sldMk cId="701145878" sldId="642"/>
        </pc:sldMkLst>
        <pc:spChg chg="mod">
          <ac:chgData name="Karen Baerts" userId="a06d292e-c1df-42a7-ab23-dcf3ffef2529" providerId="ADAL" clId="{14510D57-E661-4E92-8CDA-801A85327472}" dt="2024-09-26T13:06:56.788" v="61" actId="20577"/>
          <ac:spMkLst>
            <pc:docMk/>
            <pc:sldMk cId="701145878" sldId="642"/>
            <ac:spMk id="3" creationId="{433EAC22-795F-9C73-9536-00041D1CD78F}"/>
          </ac:spMkLst>
        </pc:spChg>
      </pc:sldChg>
      <pc:sldChg chg="modNotesTx">
        <pc:chgData name="Karen Baerts" userId="a06d292e-c1df-42a7-ab23-dcf3ffef2529" providerId="ADAL" clId="{14510D57-E661-4E92-8CDA-801A85327472}" dt="2024-09-26T10:39:40.785" v="4" actId="20577"/>
        <pc:sldMkLst>
          <pc:docMk/>
          <pc:sldMk cId="505489771" sldId="645"/>
        </pc:sldMkLst>
      </pc:sldChg>
      <pc:sldChg chg="modNotesTx">
        <pc:chgData name="Karen Baerts" userId="a06d292e-c1df-42a7-ab23-dcf3ffef2529" providerId="ADAL" clId="{14510D57-E661-4E92-8CDA-801A85327472}" dt="2024-09-26T10:39:53.765" v="9" actId="20577"/>
        <pc:sldMkLst>
          <pc:docMk/>
          <pc:sldMk cId="979049538" sldId="650"/>
        </pc:sldMkLst>
      </pc:sldChg>
      <pc:sldChg chg="modNotesTx">
        <pc:chgData name="Karen Baerts" userId="a06d292e-c1df-42a7-ab23-dcf3ffef2529" providerId="ADAL" clId="{14510D57-E661-4E92-8CDA-801A85327472}" dt="2024-09-26T10:39:51.746" v="8" actId="20577"/>
        <pc:sldMkLst>
          <pc:docMk/>
          <pc:sldMk cId="3383740341" sldId="651"/>
        </pc:sldMkLst>
      </pc:sldChg>
      <pc:sldChg chg="modNotesTx">
        <pc:chgData name="Karen Baerts" userId="a06d292e-c1df-42a7-ab23-dcf3ffef2529" providerId="ADAL" clId="{14510D57-E661-4E92-8CDA-801A85327472}" dt="2024-09-26T10:39:49.486" v="7" actId="20577"/>
        <pc:sldMkLst>
          <pc:docMk/>
          <pc:sldMk cId="2536937915" sldId="653"/>
        </pc:sldMkLst>
      </pc:sldChg>
      <pc:sldChg chg="modNotesTx">
        <pc:chgData name="Karen Baerts" userId="a06d292e-c1df-42a7-ab23-dcf3ffef2529" providerId="ADAL" clId="{14510D57-E661-4E92-8CDA-801A85327472}" dt="2024-09-26T10:40:41.802" v="30" actId="20577"/>
        <pc:sldMkLst>
          <pc:docMk/>
          <pc:sldMk cId="1587635418" sldId="654"/>
        </pc:sldMkLst>
      </pc:sldChg>
      <pc:sldChg chg="modNotesTx">
        <pc:chgData name="Karen Baerts" userId="a06d292e-c1df-42a7-ab23-dcf3ffef2529" providerId="ADAL" clId="{14510D57-E661-4E92-8CDA-801A85327472}" dt="2024-09-26T10:39:34.688" v="1" actId="20577"/>
        <pc:sldMkLst>
          <pc:docMk/>
          <pc:sldMk cId="236007638" sldId="655"/>
        </pc:sldMkLst>
      </pc:sldChg>
      <pc:sldChg chg="modNotesTx">
        <pc:chgData name="Karen Baerts" userId="a06d292e-c1df-42a7-ab23-dcf3ffef2529" providerId="ADAL" clId="{14510D57-E661-4E92-8CDA-801A85327472}" dt="2024-09-26T10:39:36.877" v="2" actId="20577"/>
        <pc:sldMkLst>
          <pc:docMk/>
          <pc:sldMk cId="2465650289" sldId="656"/>
        </pc:sldMkLst>
      </pc:sldChg>
      <pc:sldChg chg="modNotesTx">
        <pc:chgData name="Karen Baerts" userId="a06d292e-c1df-42a7-ab23-dcf3ffef2529" providerId="ADAL" clId="{14510D57-E661-4E92-8CDA-801A85327472}" dt="2024-09-26T10:39:56.272" v="10" actId="20577"/>
        <pc:sldMkLst>
          <pc:docMk/>
          <pc:sldMk cId="20843649" sldId="657"/>
        </pc:sldMkLst>
      </pc:sldChg>
      <pc:sldChg chg="modNotesTx">
        <pc:chgData name="Karen Baerts" userId="a06d292e-c1df-42a7-ab23-dcf3ffef2529" providerId="ADAL" clId="{14510D57-E661-4E92-8CDA-801A85327472}" dt="2024-09-26T10:39:43.809" v="5" actId="20577"/>
        <pc:sldMkLst>
          <pc:docMk/>
          <pc:sldMk cId="3078444126" sldId="661"/>
        </pc:sldMkLst>
      </pc:sldChg>
      <pc:sldChg chg="modNotesTx">
        <pc:chgData name="Karen Baerts" userId="a06d292e-c1df-42a7-ab23-dcf3ffef2529" providerId="ADAL" clId="{14510D57-E661-4E92-8CDA-801A85327472}" dt="2024-09-26T10:39:59.162" v="11" actId="20577"/>
        <pc:sldMkLst>
          <pc:docMk/>
          <pc:sldMk cId="2690766686" sldId="662"/>
        </pc:sldMkLst>
      </pc:sldChg>
      <pc:sldChg chg="modNotesTx">
        <pc:chgData name="Karen Baerts" userId="a06d292e-c1df-42a7-ab23-dcf3ffef2529" providerId="ADAL" clId="{14510D57-E661-4E92-8CDA-801A85327472}" dt="2024-09-26T10:40:05.823" v="14" actId="20577"/>
        <pc:sldMkLst>
          <pc:docMk/>
          <pc:sldMk cId="788454690" sldId="664"/>
        </pc:sldMkLst>
      </pc:sldChg>
      <pc:sldChg chg="modNotesTx">
        <pc:chgData name="Karen Baerts" userId="a06d292e-c1df-42a7-ab23-dcf3ffef2529" providerId="ADAL" clId="{14510D57-E661-4E92-8CDA-801A85327472}" dt="2024-09-26T10:40:08.413" v="15" actId="20577"/>
        <pc:sldMkLst>
          <pc:docMk/>
          <pc:sldMk cId="3084610034" sldId="665"/>
        </pc:sldMkLst>
      </pc:sldChg>
      <pc:sldChg chg="modNotesTx">
        <pc:chgData name="Karen Baerts" userId="a06d292e-c1df-42a7-ab23-dcf3ffef2529" providerId="ADAL" clId="{14510D57-E661-4E92-8CDA-801A85327472}" dt="2024-09-26T10:40:35.074" v="27" actId="20577"/>
        <pc:sldMkLst>
          <pc:docMk/>
          <pc:sldMk cId="1816583258" sldId="667"/>
        </pc:sldMkLst>
      </pc:sldChg>
      <pc:sldChg chg="modNotesTx">
        <pc:chgData name="Karen Baerts" userId="a06d292e-c1df-42a7-ab23-dcf3ffef2529" providerId="ADAL" clId="{14510D57-E661-4E92-8CDA-801A85327472}" dt="2024-09-26T10:40:22.225" v="21" actId="20577"/>
        <pc:sldMkLst>
          <pc:docMk/>
          <pc:sldMk cId="3254460845" sldId="668"/>
        </pc:sldMkLst>
      </pc:sldChg>
      <pc:sldChg chg="modNotesTx">
        <pc:chgData name="Karen Baerts" userId="a06d292e-c1df-42a7-ab23-dcf3ffef2529" providerId="ADAL" clId="{14510D57-E661-4E92-8CDA-801A85327472}" dt="2024-09-26T10:40:24.831" v="22" actId="20577"/>
        <pc:sldMkLst>
          <pc:docMk/>
          <pc:sldMk cId="3582680732" sldId="670"/>
        </pc:sldMkLst>
      </pc:sldChg>
      <pc:sldChg chg="modNotesTx">
        <pc:chgData name="Karen Baerts" userId="a06d292e-c1df-42a7-ab23-dcf3ffef2529" providerId="ADAL" clId="{14510D57-E661-4E92-8CDA-801A85327472}" dt="2024-09-26T10:40:26.919" v="23" actId="20577"/>
        <pc:sldMkLst>
          <pc:docMk/>
          <pc:sldMk cId="2151097816" sldId="671"/>
        </pc:sldMkLst>
      </pc:sldChg>
      <pc:sldChg chg="modNotesTx">
        <pc:chgData name="Karen Baerts" userId="a06d292e-c1df-42a7-ab23-dcf3ffef2529" providerId="ADAL" clId="{14510D57-E661-4E92-8CDA-801A85327472}" dt="2024-09-26T10:40:10.381" v="16" actId="20577"/>
        <pc:sldMkLst>
          <pc:docMk/>
          <pc:sldMk cId="3547681408" sldId="672"/>
        </pc:sldMkLst>
      </pc:sldChg>
      <pc:sldChg chg="modNotesTx">
        <pc:chgData name="Karen Baerts" userId="a06d292e-c1df-42a7-ab23-dcf3ffef2529" providerId="ADAL" clId="{14510D57-E661-4E92-8CDA-801A85327472}" dt="2024-09-26T10:40:15.230" v="18" actId="20577"/>
        <pc:sldMkLst>
          <pc:docMk/>
          <pc:sldMk cId="125959684" sldId="673"/>
        </pc:sldMkLst>
      </pc:sldChg>
      <pc:sldChg chg="modNotesTx">
        <pc:chgData name="Karen Baerts" userId="a06d292e-c1df-42a7-ab23-dcf3ffef2529" providerId="ADAL" clId="{14510D57-E661-4E92-8CDA-801A85327472}" dt="2024-09-26T10:40:17.134" v="19" actId="20577"/>
        <pc:sldMkLst>
          <pc:docMk/>
          <pc:sldMk cId="2704154207" sldId="674"/>
        </pc:sldMkLst>
      </pc:sldChg>
      <pc:sldChg chg="modNotesTx">
        <pc:chgData name="Karen Baerts" userId="a06d292e-c1df-42a7-ab23-dcf3ffef2529" providerId="ADAL" clId="{14510D57-E661-4E92-8CDA-801A85327472}" dt="2024-09-26T10:40:19.703" v="20" actId="20577"/>
        <pc:sldMkLst>
          <pc:docMk/>
          <pc:sldMk cId="1688343002" sldId="675"/>
        </pc:sldMkLst>
      </pc:sldChg>
    </pc:docChg>
  </pc:docChgLst>
  <pc:docChgLst>
    <pc:chgData name="Karen Baerts" userId="a06d292e-c1df-42a7-ab23-dcf3ffef2529" providerId="ADAL" clId="{A11F8786-64CE-43D5-8D44-D0F4797E1BAB}"/>
    <pc:docChg chg="undo redo custSel addSld delSld modSld sldOrd">
      <pc:chgData name="Karen Baerts" userId="a06d292e-c1df-42a7-ab23-dcf3ffef2529" providerId="ADAL" clId="{A11F8786-64CE-43D5-8D44-D0F4797E1BAB}" dt="2023-10-03T07:56:54.480" v="2991" actId="47"/>
      <pc:docMkLst>
        <pc:docMk/>
      </pc:docMkLst>
      <pc:sldChg chg="modSp add del mod">
        <pc:chgData name="Karen Baerts" userId="a06d292e-c1df-42a7-ab23-dcf3ffef2529" providerId="ADAL" clId="{A11F8786-64CE-43D5-8D44-D0F4797E1BAB}" dt="2023-09-27T20:23:11.318" v="1278" actId="47"/>
        <pc:sldMkLst>
          <pc:docMk/>
          <pc:sldMk cId="807547391" sldId="257"/>
        </pc:sldMkLst>
        <pc:spChg chg="mod">
          <ac:chgData name="Karen Baerts" userId="a06d292e-c1df-42a7-ab23-dcf3ffef2529" providerId="ADAL" clId="{A11F8786-64CE-43D5-8D44-D0F4797E1BAB}" dt="2023-09-27T20:19:07.240" v="1206" actId="20577"/>
          <ac:spMkLst>
            <pc:docMk/>
            <pc:sldMk cId="807547391" sldId="257"/>
            <ac:spMk id="2" creationId="{3320171C-96A3-4332-A3E0-8E04221180D0}"/>
          </ac:spMkLst>
        </pc:spChg>
        <pc:spChg chg="mod">
          <ac:chgData name="Karen Baerts" userId="a06d292e-c1df-42a7-ab23-dcf3ffef2529" providerId="ADAL" clId="{A11F8786-64CE-43D5-8D44-D0F4797E1BAB}" dt="2023-09-27T20:19:19.979" v="1212" actId="20577"/>
          <ac:spMkLst>
            <pc:docMk/>
            <pc:sldMk cId="807547391" sldId="257"/>
            <ac:spMk id="3" creationId="{FD3C450A-7D81-44AF-9A9B-65F2E8EDEA6E}"/>
          </ac:spMkLst>
        </pc:spChg>
        <pc:picChg chg="mod">
          <ac:chgData name="Karen Baerts" userId="a06d292e-c1df-42a7-ab23-dcf3ffef2529" providerId="ADAL" clId="{A11F8786-64CE-43D5-8D44-D0F4797E1BAB}" dt="2023-09-27T20:09:42.843" v="1003" actId="1076"/>
          <ac:picMkLst>
            <pc:docMk/>
            <pc:sldMk cId="807547391" sldId="257"/>
            <ac:picMk id="1026" creationId="{716436C9-DB52-47D4-A785-7796170D7C11}"/>
          </ac:picMkLst>
        </pc:picChg>
      </pc:sldChg>
      <pc:sldChg chg="modSp add del mod">
        <pc:chgData name="Karen Baerts" userId="a06d292e-c1df-42a7-ab23-dcf3ffef2529" providerId="ADAL" clId="{A11F8786-64CE-43D5-8D44-D0F4797E1BAB}" dt="2023-09-27T20:19:55.547" v="1221" actId="47"/>
        <pc:sldMkLst>
          <pc:docMk/>
          <pc:sldMk cId="2698244315" sldId="258"/>
        </pc:sldMkLst>
        <pc:picChg chg="mod">
          <ac:chgData name="Karen Baerts" userId="a06d292e-c1df-42a7-ab23-dcf3ffef2529" providerId="ADAL" clId="{A11F8786-64CE-43D5-8D44-D0F4797E1BAB}" dt="2023-09-27T20:09:52.399" v="1005" actId="1076"/>
          <ac:picMkLst>
            <pc:docMk/>
            <pc:sldMk cId="2698244315" sldId="258"/>
            <ac:picMk id="5" creationId="{7828F0BB-E9EB-4D03-B6D8-B99D7826892D}"/>
          </ac:picMkLst>
        </pc:picChg>
      </pc:sldChg>
      <pc:sldChg chg="modSp add del mod modAnim">
        <pc:chgData name="Karen Baerts" userId="a06d292e-c1df-42a7-ab23-dcf3ffef2529" providerId="ADAL" clId="{A11F8786-64CE-43D5-8D44-D0F4797E1BAB}" dt="2023-09-27T20:22:45.193" v="1276" actId="47"/>
        <pc:sldMkLst>
          <pc:docMk/>
          <pc:sldMk cId="881472217" sldId="259"/>
        </pc:sldMkLst>
        <pc:spChg chg="mod">
          <ac:chgData name="Karen Baerts" userId="a06d292e-c1df-42a7-ab23-dcf3ffef2529" providerId="ADAL" clId="{A11F8786-64CE-43D5-8D44-D0F4797E1BAB}" dt="2023-09-27T20:20:45.966" v="1244" actId="21"/>
          <ac:spMkLst>
            <pc:docMk/>
            <pc:sldMk cId="881472217" sldId="259"/>
            <ac:spMk id="2" creationId="{83F4F7FC-4C46-4C7B-A825-7F82DB4C461D}"/>
          </ac:spMkLst>
        </pc:spChg>
        <pc:spChg chg="mod">
          <ac:chgData name="Karen Baerts" userId="a06d292e-c1df-42a7-ab23-dcf3ffef2529" providerId="ADAL" clId="{A11F8786-64CE-43D5-8D44-D0F4797E1BAB}" dt="2023-09-27T20:21:37.508" v="1267" actId="207"/>
          <ac:spMkLst>
            <pc:docMk/>
            <pc:sldMk cId="881472217" sldId="259"/>
            <ac:spMk id="3" creationId="{BE25EB03-62D8-4A31-BA4A-2D338112D47F}"/>
          </ac:spMkLst>
        </pc:spChg>
        <pc:picChg chg="mod">
          <ac:chgData name="Karen Baerts" userId="a06d292e-c1df-42a7-ab23-dcf3ffef2529" providerId="ADAL" clId="{A11F8786-64CE-43D5-8D44-D0F4797E1BAB}" dt="2023-09-27T20:22:10.079" v="1268" actId="1076"/>
          <ac:picMkLst>
            <pc:docMk/>
            <pc:sldMk cId="881472217" sldId="259"/>
            <ac:picMk id="2050" creationId="{35B53868-55F4-47AE-BEDA-4A931EB6B168}"/>
          </ac:picMkLst>
        </pc:picChg>
      </pc:sldChg>
      <pc:sldChg chg="modSp add mod">
        <pc:chgData name="Karen Baerts" userId="a06d292e-c1df-42a7-ab23-dcf3ffef2529" providerId="ADAL" clId="{A11F8786-64CE-43D5-8D44-D0F4797E1BAB}" dt="2023-09-27T20:29:09.042" v="1439" actId="20577"/>
        <pc:sldMkLst>
          <pc:docMk/>
          <pc:sldMk cId="790677748" sldId="260"/>
        </pc:sldMkLst>
        <pc:spChg chg="mod">
          <ac:chgData name="Karen Baerts" userId="a06d292e-c1df-42a7-ab23-dcf3ffef2529" providerId="ADAL" clId="{A11F8786-64CE-43D5-8D44-D0F4797E1BAB}" dt="2023-09-27T20:29:09.042" v="1439" actId="20577"/>
          <ac:spMkLst>
            <pc:docMk/>
            <pc:sldMk cId="790677748" sldId="260"/>
            <ac:spMk id="2" creationId="{0EF4EE27-4535-6689-7B21-1C78BBC9F937}"/>
          </ac:spMkLst>
        </pc:spChg>
        <pc:picChg chg="mod">
          <ac:chgData name="Karen Baerts" userId="a06d292e-c1df-42a7-ab23-dcf3ffef2529" providerId="ADAL" clId="{A11F8786-64CE-43D5-8D44-D0F4797E1BAB}" dt="2023-09-27T20:10:39.801" v="1012" actId="1076"/>
          <ac:picMkLst>
            <pc:docMk/>
            <pc:sldMk cId="790677748" sldId="260"/>
            <ac:picMk id="6" creationId="{DFD9E558-DAE6-BF46-E1AE-50E2603B484B}"/>
          </ac:picMkLst>
        </pc:picChg>
      </pc:sldChg>
      <pc:sldChg chg="modSp mod">
        <pc:chgData name="Karen Baerts" userId="a06d292e-c1df-42a7-ab23-dcf3ffef2529" providerId="ADAL" clId="{A11F8786-64CE-43D5-8D44-D0F4797E1BAB}" dt="2023-09-27T20:13:16.003" v="1047" actId="20577"/>
        <pc:sldMkLst>
          <pc:docMk/>
          <pc:sldMk cId="2752661554" sldId="591"/>
        </pc:sldMkLst>
        <pc:spChg chg="mod">
          <ac:chgData name="Karen Baerts" userId="a06d292e-c1df-42a7-ab23-dcf3ffef2529" providerId="ADAL" clId="{A11F8786-64CE-43D5-8D44-D0F4797E1BAB}" dt="2023-09-26T13:55:36.086" v="82" actId="20577"/>
          <ac:spMkLst>
            <pc:docMk/>
            <pc:sldMk cId="2752661554" sldId="591"/>
            <ac:spMk id="2" creationId="{00000000-0000-0000-0000-000000000000}"/>
          </ac:spMkLst>
        </pc:spChg>
        <pc:spChg chg="mod">
          <ac:chgData name="Karen Baerts" userId="a06d292e-c1df-42a7-ab23-dcf3ffef2529" providerId="ADAL" clId="{A11F8786-64CE-43D5-8D44-D0F4797E1BAB}" dt="2023-09-27T20:13:16.003" v="1047" actId="20577"/>
          <ac:spMkLst>
            <pc:docMk/>
            <pc:sldMk cId="2752661554" sldId="591"/>
            <ac:spMk id="3" creationId="{7E10328D-4219-4DB6-8A4F-52DB0195CB2F}"/>
          </ac:spMkLst>
        </pc:spChg>
      </pc:sldChg>
      <pc:sldChg chg="add del">
        <pc:chgData name="Karen Baerts" userId="a06d292e-c1df-42a7-ab23-dcf3ffef2529" providerId="ADAL" clId="{A11F8786-64CE-43D5-8D44-D0F4797E1BAB}" dt="2023-09-27T20:47:40.001" v="1991" actId="47"/>
        <pc:sldMkLst>
          <pc:docMk/>
          <pc:sldMk cId="1600739008" sldId="592"/>
        </pc:sldMkLst>
      </pc:sldChg>
      <pc:sldChg chg="modSp add del mod">
        <pc:chgData name="Karen Baerts" userId="a06d292e-c1df-42a7-ab23-dcf3ffef2529" providerId="ADAL" clId="{A11F8786-64CE-43D5-8D44-D0F4797E1BAB}" dt="2023-09-27T20:57:07.444" v="2095" actId="47"/>
        <pc:sldMkLst>
          <pc:docMk/>
          <pc:sldMk cId="2400741837" sldId="593"/>
        </pc:sldMkLst>
        <pc:spChg chg="mod">
          <ac:chgData name="Karen Baerts" userId="a06d292e-c1df-42a7-ab23-dcf3ffef2529" providerId="ADAL" clId="{A11F8786-64CE-43D5-8D44-D0F4797E1BAB}" dt="2023-09-27T20:51:03.287" v="2006" actId="20577"/>
          <ac:spMkLst>
            <pc:docMk/>
            <pc:sldMk cId="2400741837" sldId="593"/>
            <ac:spMk id="2" creationId="{1E7B35AE-CD8F-9A2A-AD75-342DB4B76686}"/>
          </ac:spMkLst>
        </pc:spChg>
        <pc:spChg chg="mod">
          <ac:chgData name="Karen Baerts" userId="a06d292e-c1df-42a7-ab23-dcf3ffef2529" providerId="ADAL" clId="{A11F8786-64CE-43D5-8D44-D0F4797E1BAB}" dt="2023-09-27T20:55:20.939" v="2082" actId="108"/>
          <ac:spMkLst>
            <pc:docMk/>
            <pc:sldMk cId="2400741837" sldId="593"/>
            <ac:spMk id="6" creationId="{F7E86B71-AD9F-3FC9-5A08-7ED871FDC978}"/>
          </ac:spMkLst>
        </pc:spChg>
      </pc:sldChg>
      <pc:sldChg chg="del ord">
        <pc:chgData name="Karen Baerts" userId="a06d292e-c1df-42a7-ab23-dcf3ffef2529" providerId="ADAL" clId="{A11F8786-64CE-43D5-8D44-D0F4797E1BAB}" dt="2023-09-26T14:22:14.568" v="442" actId="47"/>
        <pc:sldMkLst>
          <pc:docMk/>
          <pc:sldMk cId="2595481203" sldId="593"/>
        </pc:sldMkLst>
      </pc:sldChg>
      <pc:sldChg chg="del">
        <pc:chgData name="Karen Baerts" userId="a06d292e-c1df-42a7-ab23-dcf3ffef2529" providerId="ADAL" clId="{A11F8786-64CE-43D5-8D44-D0F4797E1BAB}" dt="2023-09-26T14:22:19.164" v="444" actId="47"/>
        <pc:sldMkLst>
          <pc:docMk/>
          <pc:sldMk cId="1376232095" sldId="594"/>
        </pc:sldMkLst>
      </pc:sldChg>
      <pc:sldChg chg="modSp add del mod">
        <pc:chgData name="Karen Baerts" userId="a06d292e-c1df-42a7-ab23-dcf3ffef2529" providerId="ADAL" clId="{A11F8786-64CE-43D5-8D44-D0F4797E1BAB}" dt="2023-09-27T20:55:29.023" v="2083" actId="47"/>
        <pc:sldMkLst>
          <pc:docMk/>
          <pc:sldMk cId="4076426228" sldId="594"/>
        </pc:sldMkLst>
        <pc:spChg chg="mod">
          <ac:chgData name="Karen Baerts" userId="a06d292e-c1df-42a7-ab23-dcf3ffef2529" providerId="ADAL" clId="{A11F8786-64CE-43D5-8D44-D0F4797E1BAB}" dt="2023-09-27T20:53:14.664" v="2046" actId="20577"/>
          <ac:spMkLst>
            <pc:docMk/>
            <pc:sldMk cId="4076426228" sldId="594"/>
            <ac:spMk id="2" creationId="{5C633609-3910-3955-48DD-41EE2C726717}"/>
          </ac:spMkLst>
        </pc:spChg>
        <pc:spChg chg="mod">
          <ac:chgData name="Karen Baerts" userId="a06d292e-c1df-42a7-ab23-dcf3ffef2529" providerId="ADAL" clId="{A11F8786-64CE-43D5-8D44-D0F4797E1BAB}" dt="2023-09-27T20:53:52.184" v="2064" actId="27636"/>
          <ac:spMkLst>
            <pc:docMk/>
            <pc:sldMk cId="4076426228" sldId="594"/>
            <ac:spMk id="3" creationId="{4D0CF64C-0C64-DEEB-B6E4-0957FD5D502E}"/>
          </ac:spMkLst>
        </pc:spChg>
      </pc:sldChg>
      <pc:sldChg chg="del">
        <pc:chgData name="Karen Baerts" userId="a06d292e-c1df-42a7-ab23-dcf3ffef2529" providerId="ADAL" clId="{A11F8786-64CE-43D5-8D44-D0F4797E1BAB}" dt="2023-09-26T14:22:16.409" v="443" actId="47"/>
        <pc:sldMkLst>
          <pc:docMk/>
          <pc:sldMk cId="494895154" sldId="596"/>
        </pc:sldMkLst>
      </pc:sldChg>
      <pc:sldChg chg="modSp add del mod">
        <pc:chgData name="Karen Baerts" userId="a06d292e-c1df-42a7-ab23-dcf3ffef2529" providerId="ADAL" clId="{A11F8786-64CE-43D5-8D44-D0F4797E1BAB}" dt="2023-09-27T20:52:14.358" v="2010" actId="47"/>
        <pc:sldMkLst>
          <pc:docMk/>
          <pc:sldMk cId="3775399307" sldId="597"/>
        </pc:sldMkLst>
        <pc:spChg chg="mod">
          <ac:chgData name="Karen Baerts" userId="a06d292e-c1df-42a7-ab23-dcf3ffef2529" providerId="ADAL" clId="{A11F8786-64CE-43D5-8D44-D0F4797E1BAB}" dt="2023-09-27T20:51:40.128" v="2009" actId="20577"/>
          <ac:spMkLst>
            <pc:docMk/>
            <pc:sldMk cId="3775399307" sldId="597"/>
            <ac:spMk id="2" creationId="{DC78070A-F988-0B7E-891E-03136567D245}"/>
          </ac:spMkLst>
        </pc:spChg>
      </pc:sldChg>
      <pc:sldChg chg="add del">
        <pc:chgData name="Karen Baerts" userId="a06d292e-c1df-42a7-ab23-dcf3ffef2529" providerId="ADAL" clId="{A11F8786-64CE-43D5-8D44-D0F4797E1BAB}" dt="2023-09-26T14:22:20.897" v="445" actId="47"/>
        <pc:sldMkLst>
          <pc:docMk/>
          <pc:sldMk cId="4139469179" sldId="597"/>
        </pc:sldMkLst>
      </pc:sldChg>
      <pc:sldChg chg="del">
        <pc:chgData name="Karen Baerts" userId="a06d292e-c1df-42a7-ab23-dcf3ffef2529" providerId="ADAL" clId="{A11F8786-64CE-43D5-8D44-D0F4797E1BAB}" dt="2023-09-26T13:54:32.164" v="2" actId="47"/>
        <pc:sldMkLst>
          <pc:docMk/>
          <pc:sldMk cId="1790804069" sldId="598"/>
        </pc:sldMkLst>
      </pc:sldChg>
      <pc:sldChg chg="del">
        <pc:chgData name="Karen Baerts" userId="a06d292e-c1df-42a7-ab23-dcf3ffef2529" providerId="ADAL" clId="{A11F8786-64CE-43D5-8D44-D0F4797E1BAB}" dt="2023-09-26T13:54:30.915" v="1" actId="47"/>
        <pc:sldMkLst>
          <pc:docMk/>
          <pc:sldMk cId="2273221040" sldId="599"/>
        </pc:sldMkLst>
      </pc:sldChg>
      <pc:sldChg chg="del">
        <pc:chgData name="Karen Baerts" userId="a06d292e-c1df-42a7-ab23-dcf3ffef2529" providerId="ADAL" clId="{A11F8786-64CE-43D5-8D44-D0F4797E1BAB}" dt="2023-09-26T14:22:22.164" v="446" actId="47"/>
        <pc:sldMkLst>
          <pc:docMk/>
          <pc:sldMk cId="1362606895" sldId="600"/>
        </pc:sldMkLst>
      </pc:sldChg>
      <pc:sldChg chg="addSp delSp modSp mod modNotesTx">
        <pc:chgData name="Karen Baerts" userId="a06d292e-c1df-42a7-ab23-dcf3ffef2529" providerId="ADAL" clId="{A11F8786-64CE-43D5-8D44-D0F4797E1BAB}" dt="2023-10-03T07:56:44.741" v="2988" actId="478"/>
        <pc:sldMkLst>
          <pc:docMk/>
          <pc:sldMk cId="1760690206" sldId="601"/>
        </pc:sldMkLst>
        <pc:spChg chg="mod">
          <ac:chgData name="Karen Baerts" userId="a06d292e-c1df-42a7-ab23-dcf3ffef2529" providerId="ADAL" clId="{A11F8786-64CE-43D5-8D44-D0F4797E1BAB}" dt="2023-09-27T19:44:22.144" v="808" actId="207"/>
          <ac:spMkLst>
            <pc:docMk/>
            <pc:sldMk cId="1760690206" sldId="601"/>
            <ac:spMk id="3" creationId="{433EAC22-795F-9C73-9536-00041D1CD78F}"/>
          </ac:spMkLst>
        </pc:spChg>
        <pc:spChg chg="add del mod">
          <ac:chgData name="Karen Baerts" userId="a06d292e-c1df-42a7-ab23-dcf3ffef2529" providerId="ADAL" clId="{A11F8786-64CE-43D5-8D44-D0F4797E1BAB}" dt="2023-10-03T07:56:44.741" v="2988" actId="478"/>
          <ac:spMkLst>
            <pc:docMk/>
            <pc:sldMk cId="1760690206" sldId="601"/>
            <ac:spMk id="4" creationId="{21F707A1-50C4-0A99-C133-0FC3A3F1DDAE}"/>
          </ac:spMkLst>
        </pc:spChg>
      </pc:sldChg>
      <pc:sldChg chg="addSp delSp modSp add mod modNotesTx">
        <pc:chgData name="Karen Baerts" userId="a06d292e-c1df-42a7-ab23-dcf3ffef2529" providerId="ADAL" clId="{A11F8786-64CE-43D5-8D44-D0F4797E1BAB}" dt="2023-09-27T22:11:27.163" v="2987" actId="20577"/>
        <pc:sldMkLst>
          <pc:docMk/>
          <pc:sldMk cId="2512207547" sldId="602"/>
        </pc:sldMkLst>
        <pc:spChg chg="mod">
          <ac:chgData name="Karen Baerts" userId="a06d292e-c1df-42a7-ab23-dcf3ffef2529" providerId="ADAL" clId="{A11F8786-64CE-43D5-8D44-D0F4797E1BAB}" dt="2023-09-27T20:58:33.660" v="2096" actId="20577"/>
          <ac:spMkLst>
            <pc:docMk/>
            <pc:sldMk cId="2512207547" sldId="602"/>
            <ac:spMk id="2" creationId="{1E7B35AE-CD8F-9A2A-AD75-342DB4B76686}"/>
          </ac:spMkLst>
        </pc:spChg>
        <pc:spChg chg="del mod">
          <ac:chgData name="Karen Baerts" userId="a06d292e-c1df-42a7-ab23-dcf3ffef2529" providerId="ADAL" clId="{A11F8786-64CE-43D5-8D44-D0F4797E1BAB}" dt="2023-09-27T21:33:39.188" v="2715" actId="478"/>
          <ac:spMkLst>
            <pc:docMk/>
            <pc:sldMk cId="2512207547" sldId="602"/>
            <ac:spMk id="3" creationId="{EC064723-7E40-8A91-6CD4-0A36E3E629CC}"/>
          </ac:spMkLst>
        </pc:spChg>
        <pc:spChg chg="mod">
          <ac:chgData name="Karen Baerts" userId="a06d292e-c1df-42a7-ab23-dcf3ffef2529" providerId="ADAL" clId="{A11F8786-64CE-43D5-8D44-D0F4797E1BAB}" dt="2023-09-27T21:03:50.828" v="2148" actId="255"/>
          <ac:spMkLst>
            <pc:docMk/>
            <pc:sldMk cId="2512207547" sldId="602"/>
            <ac:spMk id="6" creationId="{F7E86B71-AD9F-3FC9-5A08-7ED871FDC978}"/>
          </ac:spMkLst>
        </pc:spChg>
        <pc:picChg chg="add del mod">
          <ac:chgData name="Karen Baerts" userId="a06d292e-c1df-42a7-ab23-dcf3ffef2529" providerId="ADAL" clId="{A11F8786-64CE-43D5-8D44-D0F4797E1BAB}" dt="2023-09-27T21:34:16.577" v="2718" actId="478"/>
          <ac:picMkLst>
            <pc:docMk/>
            <pc:sldMk cId="2512207547" sldId="602"/>
            <ac:picMk id="5" creationId="{4D1EBCA8-36E0-002C-D2EF-74EB589B86A4}"/>
          </ac:picMkLst>
        </pc:picChg>
        <pc:picChg chg="add mod">
          <ac:chgData name="Karen Baerts" userId="a06d292e-c1df-42a7-ab23-dcf3ffef2529" providerId="ADAL" clId="{A11F8786-64CE-43D5-8D44-D0F4797E1BAB}" dt="2023-09-27T21:34:33.674" v="2720" actId="1076"/>
          <ac:picMkLst>
            <pc:docMk/>
            <pc:sldMk cId="2512207547" sldId="602"/>
            <ac:picMk id="8" creationId="{E6F5D3C1-018D-CFEF-A7F7-2C02CB1AC970}"/>
          </ac:picMkLst>
        </pc:picChg>
      </pc:sldChg>
      <pc:sldChg chg="modSp add del mod">
        <pc:chgData name="Karen Baerts" userId="a06d292e-c1df-42a7-ab23-dcf3ffef2529" providerId="ADAL" clId="{A11F8786-64CE-43D5-8D44-D0F4797E1BAB}" dt="2023-09-27T19:45:41.214" v="885" actId="47"/>
        <pc:sldMkLst>
          <pc:docMk/>
          <pc:sldMk cId="4244602851" sldId="602"/>
        </pc:sldMkLst>
        <pc:spChg chg="mod">
          <ac:chgData name="Karen Baerts" userId="a06d292e-c1df-42a7-ab23-dcf3ffef2529" providerId="ADAL" clId="{A11F8786-64CE-43D5-8D44-D0F4797E1BAB}" dt="2023-09-27T19:42:36.756" v="770" actId="20577"/>
          <ac:spMkLst>
            <pc:docMk/>
            <pc:sldMk cId="4244602851" sldId="602"/>
            <ac:spMk id="2" creationId="{D5423788-4327-FDE6-A934-82D1E21EB68C}"/>
          </ac:spMkLst>
        </pc:spChg>
        <pc:spChg chg="mod">
          <ac:chgData name="Karen Baerts" userId="a06d292e-c1df-42a7-ab23-dcf3ffef2529" providerId="ADAL" clId="{A11F8786-64CE-43D5-8D44-D0F4797E1BAB}" dt="2023-09-27T19:42:47.764" v="772" actId="20577"/>
          <ac:spMkLst>
            <pc:docMk/>
            <pc:sldMk cId="4244602851" sldId="602"/>
            <ac:spMk id="3" creationId="{0E244A77-BBB5-0E34-9ECA-86AB7EC02E29}"/>
          </ac:spMkLst>
        </pc:spChg>
      </pc:sldChg>
      <pc:sldChg chg="addSp delSp modSp add del mod">
        <pc:chgData name="Karen Baerts" userId="a06d292e-c1df-42a7-ab23-dcf3ffef2529" providerId="ADAL" clId="{A11F8786-64CE-43D5-8D44-D0F4797E1BAB}" dt="2023-09-27T20:45:07.387" v="1873" actId="47"/>
        <pc:sldMkLst>
          <pc:docMk/>
          <pc:sldMk cId="523719122" sldId="603"/>
        </pc:sldMkLst>
        <pc:spChg chg="mod">
          <ac:chgData name="Karen Baerts" userId="a06d292e-c1df-42a7-ab23-dcf3ffef2529" providerId="ADAL" clId="{A11F8786-64CE-43D5-8D44-D0F4797E1BAB}" dt="2023-09-27T20:29:48.304" v="1451" actId="20577"/>
          <ac:spMkLst>
            <pc:docMk/>
            <pc:sldMk cId="523719122" sldId="603"/>
            <ac:spMk id="2" creationId="{D5423788-4327-FDE6-A934-82D1E21EB68C}"/>
          </ac:spMkLst>
        </pc:spChg>
        <pc:spChg chg="mod">
          <ac:chgData name="Karen Baerts" userId="a06d292e-c1df-42a7-ab23-dcf3ffef2529" providerId="ADAL" clId="{A11F8786-64CE-43D5-8D44-D0F4797E1BAB}" dt="2023-09-27T20:41:18.446" v="1871" actId="20577"/>
          <ac:spMkLst>
            <pc:docMk/>
            <pc:sldMk cId="523719122" sldId="603"/>
            <ac:spMk id="3" creationId="{0E244A77-BBB5-0E34-9ECA-86AB7EC02E29}"/>
          </ac:spMkLst>
        </pc:spChg>
        <pc:picChg chg="add del mod">
          <ac:chgData name="Karen Baerts" userId="a06d292e-c1df-42a7-ab23-dcf3ffef2529" providerId="ADAL" clId="{A11F8786-64CE-43D5-8D44-D0F4797E1BAB}" dt="2023-09-27T20:32:29.861" v="1489" actId="478"/>
          <ac:picMkLst>
            <pc:docMk/>
            <pc:sldMk cId="523719122" sldId="603"/>
            <ac:picMk id="1026" creationId="{43619295-9299-833E-4D74-BD515B14C571}"/>
          </ac:picMkLst>
        </pc:picChg>
        <pc:picChg chg="add mod">
          <ac:chgData name="Karen Baerts" userId="a06d292e-c1df-42a7-ab23-dcf3ffef2529" providerId="ADAL" clId="{A11F8786-64CE-43D5-8D44-D0F4797E1BAB}" dt="2023-09-27T20:33:00.401" v="1496" actId="1076"/>
          <ac:picMkLst>
            <pc:docMk/>
            <pc:sldMk cId="523719122" sldId="603"/>
            <ac:picMk id="1028" creationId="{1EA493CB-8684-F768-4006-F6B998281A68}"/>
          </ac:picMkLst>
        </pc:picChg>
      </pc:sldChg>
      <pc:sldChg chg="modSp add del mod ord">
        <pc:chgData name="Karen Baerts" userId="a06d292e-c1df-42a7-ab23-dcf3ffef2529" providerId="ADAL" clId="{A11F8786-64CE-43D5-8D44-D0F4797E1BAB}" dt="2023-09-27T19:43:58.376" v="806" actId="47"/>
        <pc:sldMkLst>
          <pc:docMk/>
          <pc:sldMk cId="3556242112" sldId="604"/>
        </pc:sldMkLst>
        <pc:spChg chg="mod">
          <ac:chgData name="Karen Baerts" userId="a06d292e-c1df-42a7-ab23-dcf3ffef2529" providerId="ADAL" clId="{A11F8786-64CE-43D5-8D44-D0F4797E1BAB}" dt="2023-09-27T19:43:01.414" v="777" actId="20577"/>
          <ac:spMkLst>
            <pc:docMk/>
            <pc:sldMk cId="3556242112" sldId="604"/>
            <ac:spMk id="3" creationId="{0E244A77-BBB5-0E34-9ECA-86AB7EC02E29}"/>
          </ac:spMkLst>
        </pc:spChg>
      </pc:sldChg>
      <pc:sldChg chg="modSp add del mod ord">
        <pc:chgData name="Karen Baerts" userId="a06d292e-c1df-42a7-ab23-dcf3ffef2529" providerId="ADAL" clId="{A11F8786-64CE-43D5-8D44-D0F4797E1BAB}" dt="2023-09-27T19:48:09.588" v="946" actId="47"/>
        <pc:sldMkLst>
          <pc:docMk/>
          <pc:sldMk cId="2446704521" sldId="605"/>
        </pc:sldMkLst>
        <pc:spChg chg="mod">
          <ac:chgData name="Karen Baerts" userId="a06d292e-c1df-42a7-ab23-dcf3ffef2529" providerId="ADAL" clId="{A11F8786-64CE-43D5-8D44-D0F4797E1BAB}" dt="2023-09-27T19:45:55.144" v="891" actId="20577"/>
          <ac:spMkLst>
            <pc:docMk/>
            <pc:sldMk cId="2446704521" sldId="605"/>
            <ac:spMk id="3" creationId="{0E244A77-BBB5-0E34-9ECA-86AB7EC02E29}"/>
          </ac:spMkLst>
        </pc:spChg>
      </pc:sldChg>
      <pc:sldChg chg="addSp delSp modSp add mod">
        <pc:chgData name="Karen Baerts" userId="a06d292e-c1df-42a7-ab23-dcf3ffef2529" providerId="ADAL" clId="{A11F8786-64CE-43D5-8D44-D0F4797E1BAB}" dt="2023-09-27T21:07:52.714" v="2218" actId="20577"/>
        <pc:sldMkLst>
          <pc:docMk/>
          <pc:sldMk cId="2700763048" sldId="605"/>
        </pc:sldMkLst>
        <pc:spChg chg="del mod">
          <ac:chgData name="Karen Baerts" userId="a06d292e-c1df-42a7-ab23-dcf3ffef2529" providerId="ADAL" clId="{A11F8786-64CE-43D5-8D44-D0F4797E1BAB}" dt="2023-09-27T21:05:48.472" v="2175" actId="478"/>
          <ac:spMkLst>
            <pc:docMk/>
            <pc:sldMk cId="2700763048" sldId="605"/>
            <ac:spMk id="3" creationId="{1FD419E5-F164-B2D7-84BE-E235595A65D3}"/>
          </ac:spMkLst>
        </pc:spChg>
        <pc:spChg chg="mod">
          <ac:chgData name="Karen Baerts" userId="a06d292e-c1df-42a7-ab23-dcf3ffef2529" providerId="ADAL" clId="{A11F8786-64CE-43D5-8D44-D0F4797E1BAB}" dt="2023-09-27T21:07:52.714" v="2218" actId="20577"/>
          <ac:spMkLst>
            <pc:docMk/>
            <pc:sldMk cId="2700763048" sldId="605"/>
            <ac:spMk id="4" creationId="{42F37272-57C6-EA0E-2C8B-6D438D5708BC}"/>
          </ac:spMkLst>
        </pc:spChg>
        <pc:spChg chg="del mod">
          <ac:chgData name="Karen Baerts" userId="a06d292e-c1df-42a7-ab23-dcf3ffef2529" providerId="ADAL" clId="{A11F8786-64CE-43D5-8D44-D0F4797E1BAB}" dt="2023-09-27T21:05:50.075" v="2176" actId="478"/>
          <ac:spMkLst>
            <pc:docMk/>
            <pc:sldMk cId="2700763048" sldId="605"/>
            <ac:spMk id="5" creationId="{BFCD087B-01B5-6C03-26AF-C2B5EC3340B6}"/>
          </ac:spMkLst>
        </pc:spChg>
        <pc:spChg chg="mod">
          <ac:chgData name="Karen Baerts" userId="a06d292e-c1df-42a7-ab23-dcf3ffef2529" providerId="ADAL" clId="{A11F8786-64CE-43D5-8D44-D0F4797E1BAB}" dt="2023-09-27T21:07:38.813" v="2214" actId="27636"/>
          <ac:spMkLst>
            <pc:docMk/>
            <pc:sldMk cId="2700763048" sldId="605"/>
            <ac:spMk id="6" creationId="{34FC3520-8C73-372E-05BD-74B3FC219614}"/>
          </ac:spMkLst>
        </pc:spChg>
        <pc:spChg chg="mod">
          <ac:chgData name="Karen Baerts" userId="a06d292e-c1df-42a7-ab23-dcf3ffef2529" providerId="ADAL" clId="{A11F8786-64CE-43D5-8D44-D0F4797E1BAB}" dt="2023-09-27T21:04:57.260" v="2159" actId="1076"/>
          <ac:spMkLst>
            <pc:docMk/>
            <pc:sldMk cId="2700763048" sldId="605"/>
            <ac:spMk id="7" creationId="{1E05698E-01CF-C537-D394-EEE883418552}"/>
          </ac:spMkLst>
        </pc:spChg>
        <pc:spChg chg="add del mod">
          <ac:chgData name="Karen Baerts" userId="a06d292e-c1df-42a7-ab23-dcf3ffef2529" providerId="ADAL" clId="{A11F8786-64CE-43D5-8D44-D0F4797E1BAB}" dt="2023-09-27T21:05:52.594" v="2178" actId="478"/>
          <ac:spMkLst>
            <pc:docMk/>
            <pc:sldMk cId="2700763048" sldId="605"/>
            <ac:spMk id="9" creationId="{B26D1046-69DD-275B-5E65-1C046304E499}"/>
          </ac:spMkLst>
        </pc:spChg>
        <pc:spChg chg="add del mod">
          <ac:chgData name="Karen Baerts" userId="a06d292e-c1df-42a7-ab23-dcf3ffef2529" providerId="ADAL" clId="{A11F8786-64CE-43D5-8D44-D0F4797E1BAB}" dt="2023-09-27T21:05:55.737" v="2179" actId="478"/>
          <ac:spMkLst>
            <pc:docMk/>
            <pc:sldMk cId="2700763048" sldId="605"/>
            <ac:spMk id="11" creationId="{8E42D6B7-D1A4-303F-B054-1E080E2E8169}"/>
          </ac:spMkLst>
        </pc:spChg>
      </pc:sldChg>
      <pc:sldChg chg="modSp add del mod">
        <pc:chgData name="Karen Baerts" userId="a06d292e-c1df-42a7-ab23-dcf3ffef2529" providerId="ADAL" clId="{A11F8786-64CE-43D5-8D44-D0F4797E1BAB}" dt="2023-09-27T19:48:09.859" v="947" actId="47"/>
        <pc:sldMkLst>
          <pc:docMk/>
          <pc:sldMk cId="3868379558" sldId="606"/>
        </pc:sldMkLst>
        <pc:spChg chg="mod">
          <ac:chgData name="Karen Baerts" userId="a06d292e-c1df-42a7-ab23-dcf3ffef2529" providerId="ADAL" clId="{A11F8786-64CE-43D5-8D44-D0F4797E1BAB}" dt="2023-09-27T19:46:06.314" v="895" actId="27636"/>
          <ac:spMkLst>
            <pc:docMk/>
            <pc:sldMk cId="3868379558" sldId="606"/>
            <ac:spMk id="3" creationId="{0E244A77-BBB5-0E34-9ECA-86AB7EC02E29}"/>
          </ac:spMkLst>
        </pc:spChg>
      </pc:sldChg>
      <pc:sldChg chg="add del">
        <pc:chgData name="Karen Baerts" userId="a06d292e-c1df-42a7-ab23-dcf3ffef2529" providerId="ADAL" clId="{A11F8786-64CE-43D5-8D44-D0F4797E1BAB}" dt="2023-09-27T19:45:44.074" v="886" actId="47"/>
        <pc:sldMkLst>
          <pc:docMk/>
          <pc:sldMk cId="3912965225" sldId="606"/>
        </pc:sldMkLst>
      </pc:sldChg>
      <pc:sldChg chg="add del">
        <pc:chgData name="Karen Baerts" userId="a06d292e-c1df-42a7-ab23-dcf3ffef2529" providerId="ADAL" clId="{A11F8786-64CE-43D5-8D44-D0F4797E1BAB}" dt="2023-09-27T21:10:10.176" v="2238" actId="47"/>
        <pc:sldMkLst>
          <pc:docMk/>
          <pc:sldMk cId="1755753126" sldId="607"/>
        </pc:sldMkLst>
      </pc:sldChg>
      <pc:sldChg chg="modSp add del mod">
        <pc:chgData name="Karen Baerts" userId="a06d292e-c1df-42a7-ab23-dcf3ffef2529" providerId="ADAL" clId="{A11F8786-64CE-43D5-8D44-D0F4797E1BAB}" dt="2023-09-27T19:48:10.239" v="948" actId="47"/>
        <pc:sldMkLst>
          <pc:docMk/>
          <pc:sldMk cId="2747246702" sldId="607"/>
        </pc:sldMkLst>
        <pc:spChg chg="mod">
          <ac:chgData name="Karen Baerts" userId="a06d292e-c1df-42a7-ab23-dcf3ffef2529" providerId="ADAL" clId="{A11F8786-64CE-43D5-8D44-D0F4797E1BAB}" dt="2023-09-27T19:47:28.994" v="912" actId="207"/>
          <ac:spMkLst>
            <pc:docMk/>
            <pc:sldMk cId="2747246702" sldId="607"/>
            <ac:spMk id="3" creationId="{0E244A77-BBB5-0E34-9ECA-86AB7EC02E29}"/>
          </ac:spMkLst>
        </pc:spChg>
      </pc:sldChg>
      <pc:sldChg chg="modSp add del mod">
        <pc:chgData name="Karen Baerts" userId="a06d292e-c1df-42a7-ab23-dcf3ffef2529" providerId="ADAL" clId="{A11F8786-64CE-43D5-8D44-D0F4797E1BAB}" dt="2023-09-27T19:48:10.678" v="949" actId="47"/>
        <pc:sldMkLst>
          <pc:docMk/>
          <pc:sldMk cId="1757745579" sldId="608"/>
        </pc:sldMkLst>
        <pc:spChg chg="mod">
          <ac:chgData name="Karen Baerts" userId="a06d292e-c1df-42a7-ab23-dcf3ffef2529" providerId="ADAL" clId="{A11F8786-64CE-43D5-8D44-D0F4797E1BAB}" dt="2023-09-27T19:47:38.034" v="913" actId="207"/>
          <ac:spMkLst>
            <pc:docMk/>
            <pc:sldMk cId="1757745579" sldId="608"/>
            <ac:spMk id="3" creationId="{0E244A77-BBB5-0E34-9ECA-86AB7EC02E29}"/>
          </ac:spMkLst>
        </pc:spChg>
      </pc:sldChg>
      <pc:sldChg chg="addSp delSp modSp add mod">
        <pc:chgData name="Karen Baerts" userId="a06d292e-c1df-42a7-ab23-dcf3ffef2529" providerId="ADAL" clId="{A11F8786-64CE-43D5-8D44-D0F4797E1BAB}" dt="2023-09-27T21:17:41.077" v="2400" actId="1076"/>
        <pc:sldMkLst>
          <pc:docMk/>
          <pc:sldMk cId="3028835310" sldId="609"/>
        </pc:sldMkLst>
        <pc:spChg chg="add del mod">
          <ac:chgData name="Karen Baerts" userId="a06d292e-c1df-42a7-ab23-dcf3ffef2529" providerId="ADAL" clId="{A11F8786-64CE-43D5-8D44-D0F4797E1BAB}" dt="2023-09-27T21:11:01.033" v="2272" actId="478"/>
          <ac:spMkLst>
            <pc:docMk/>
            <pc:sldMk cId="3028835310" sldId="609"/>
            <ac:spMk id="3" creationId="{3BEE08D5-3A61-4C72-123A-34D90321147D}"/>
          </ac:spMkLst>
        </pc:spChg>
        <pc:spChg chg="del mod">
          <ac:chgData name="Karen Baerts" userId="a06d292e-c1df-42a7-ab23-dcf3ffef2529" providerId="ADAL" clId="{A11F8786-64CE-43D5-8D44-D0F4797E1BAB}" dt="2023-09-27T21:10:58.945" v="2271" actId="478"/>
          <ac:spMkLst>
            <pc:docMk/>
            <pc:sldMk cId="3028835310" sldId="609"/>
            <ac:spMk id="5" creationId="{07BE2A65-70C4-53AB-09F0-49A6BCBDF3EC}"/>
          </ac:spMkLst>
        </pc:spChg>
        <pc:spChg chg="mod">
          <ac:chgData name="Karen Baerts" userId="a06d292e-c1df-42a7-ab23-dcf3ffef2529" providerId="ADAL" clId="{A11F8786-64CE-43D5-8D44-D0F4797E1BAB}" dt="2023-09-27T21:17:15.540" v="2395" actId="27636"/>
          <ac:spMkLst>
            <pc:docMk/>
            <pc:sldMk cId="3028835310" sldId="609"/>
            <ac:spMk id="6" creationId="{D2C35F46-4A77-2A62-7BB3-91E76BCA7707}"/>
          </ac:spMkLst>
        </pc:spChg>
        <pc:spChg chg="del mod">
          <ac:chgData name="Karen Baerts" userId="a06d292e-c1df-42a7-ab23-dcf3ffef2529" providerId="ADAL" clId="{A11F8786-64CE-43D5-8D44-D0F4797E1BAB}" dt="2023-09-27T21:11:02.337" v="2273" actId="478"/>
          <ac:spMkLst>
            <pc:docMk/>
            <pc:sldMk cId="3028835310" sldId="609"/>
            <ac:spMk id="7" creationId="{B95ADDEB-6846-E2C6-A884-7EF89FB0E383}"/>
          </ac:spMkLst>
        </pc:spChg>
        <pc:spChg chg="mod">
          <ac:chgData name="Karen Baerts" userId="a06d292e-c1df-42a7-ab23-dcf3ffef2529" providerId="ADAL" clId="{A11F8786-64CE-43D5-8D44-D0F4797E1BAB}" dt="2023-09-27T21:17:15.847" v="2397" actId="20577"/>
          <ac:spMkLst>
            <pc:docMk/>
            <pc:sldMk cId="3028835310" sldId="609"/>
            <ac:spMk id="8" creationId="{813938EF-BF82-FDB1-13E7-D9CC831E0B3F}"/>
          </ac:spMkLst>
        </pc:spChg>
        <pc:spChg chg="add del mod">
          <ac:chgData name="Karen Baerts" userId="a06d292e-c1df-42a7-ab23-dcf3ffef2529" providerId="ADAL" clId="{A11F8786-64CE-43D5-8D44-D0F4797E1BAB}" dt="2023-09-27T21:11:03.759" v="2274" actId="478"/>
          <ac:spMkLst>
            <pc:docMk/>
            <pc:sldMk cId="3028835310" sldId="609"/>
            <ac:spMk id="10" creationId="{5693D59D-8FD8-7B99-E009-248F9E008BF6}"/>
          </ac:spMkLst>
        </pc:spChg>
        <pc:picChg chg="add del mod">
          <ac:chgData name="Karen Baerts" userId="a06d292e-c1df-42a7-ab23-dcf3ffef2529" providerId="ADAL" clId="{A11F8786-64CE-43D5-8D44-D0F4797E1BAB}" dt="2023-09-27T21:16:58.058" v="2382" actId="478"/>
          <ac:picMkLst>
            <pc:docMk/>
            <pc:sldMk cId="3028835310" sldId="609"/>
            <ac:picMk id="12" creationId="{38F1B309-4924-3CBC-163A-654267DE523B}"/>
          </ac:picMkLst>
        </pc:picChg>
        <pc:picChg chg="add mod">
          <ac:chgData name="Karen Baerts" userId="a06d292e-c1df-42a7-ab23-dcf3ffef2529" providerId="ADAL" clId="{A11F8786-64CE-43D5-8D44-D0F4797E1BAB}" dt="2023-09-27T21:17:41.077" v="2400" actId="1076"/>
          <ac:picMkLst>
            <pc:docMk/>
            <pc:sldMk cId="3028835310" sldId="609"/>
            <ac:picMk id="14" creationId="{AB6465B6-1974-9FC6-B2A1-82919CCAF29A}"/>
          </ac:picMkLst>
        </pc:picChg>
        <pc:picChg chg="add mod">
          <ac:chgData name="Karen Baerts" userId="a06d292e-c1df-42a7-ab23-dcf3ffef2529" providerId="ADAL" clId="{A11F8786-64CE-43D5-8D44-D0F4797E1BAB}" dt="2023-09-27T21:17:34.724" v="2399" actId="1076"/>
          <ac:picMkLst>
            <pc:docMk/>
            <pc:sldMk cId="3028835310" sldId="609"/>
            <ac:picMk id="16" creationId="{51F87604-6F5C-872D-21B9-290E97325189}"/>
          </ac:picMkLst>
        </pc:picChg>
      </pc:sldChg>
      <pc:sldChg chg="modSp add del mod">
        <pc:chgData name="Karen Baerts" userId="a06d292e-c1df-42a7-ab23-dcf3ffef2529" providerId="ADAL" clId="{A11F8786-64CE-43D5-8D44-D0F4797E1BAB}" dt="2023-09-27T19:48:11.752" v="950" actId="47"/>
        <pc:sldMkLst>
          <pc:docMk/>
          <pc:sldMk cId="3741863835" sldId="609"/>
        </pc:sldMkLst>
        <pc:spChg chg="mod">
          <ac:chgData name="Karen Baerts" userId="a06d292e-c1df-42a7-ab23-dcf3ffef2529" providerId="ADAL" clId="{A11F8786-64CE-43D5-8D44-D0F4797E1BAB}" dt="2023-09-27T19:47:43.020" v="914" actId="207"/>
          <ac:spMkLst>
            <pc:docMk/>
            <pc:sldMk cId="3741863835" sldId="609"/>
            <ac:spMk id="3" creationId="{0E244A77-BBB5-0E34-9ECA-86AB7EC02E29}"/>
          </ac:spMkLst>
        </pc:spChg>
      </pc:sldChg>
      <pc:sldChg chg="add del">
        <pc:chgData name="Karen Baerts" userId="a06d292e-c1df-42a7-ab23-dcf3ffef2529" providerId="ADAL" clId="{A11F8786-64CE-43D5-8D44-D0F4797E1BAB}" dt="2023-09-27T19:47:10.834" v="911" actId="47"/>
        <pc:sldMkLst>
          <pc:docMk/>
          <pc:sldMk cId="1376612249" sldId="610"/>
        </pc:sldMkLst>
      </pc:sldChg>
      <pc:sldChg chg="modSp add mod">
        <pc:chgData name="Karen Baerts" userId="a06d292e-c1df-42a7-ab23-dcf3ffef2529" providerId="ADAL" clId="{A11F8786-64CE-43D5-8D44-D0F4797E1BAB}" dt="2023-09-27T21:28:49.812" v="2666" actId="1076"/>
        <pc:sldMkLst>
          <pc:docMk/>
          <pc:sldMk cId="2455460476" sldId="610"/>
        </pc:sldMkLst>
        <pc:spChg chg="mod">
          <ac:chgData name="Karen Baerts" userId="a06d292e-c1df-42a7-ab23-dcf3ffef2529" providerId="ADAL" clId="{A11F8786-64CE-43D5-8D44-D0F4797E1BAB}" dt="2023-09-27T21:28:47.992" v="2665" actId="404"/>
          <ac:spMkLst>
            <pc:docMk/>
            <pc:sldMk cId="2455460476" sldId="610"/>
            <ac:spMk id="7" creationId="{37E0DA94-EF22-1BC5-E8E8-EBD8E5A46336}"/>
          </ac:spMkLst>
        </pc:spChg>
        <pc:picChg chg="mod">
          <ac:chgData name="Karen Baerts" userId="a06d292e-c1df-42a7-ab23-dcf3ffef2529" providerId="ADAL" clId="{A11F8786-64CE-43D5-8D44-D0F4797E1BAB}" dt="2023-09-27T21:20:05.251" v="2405" actId="1076"/>
          <ac:picMkLst>
            <pc:docMk/>
            <pc:sldMk cId="2455460476" sldId="610"/>
            <ac:picMk id="10" creationId="{1E87FF3A-0E43-01AC-2300-5510D58E97D5}"/>
          </ac:picMkLst>
        </pc:picChg>
        <pc:picChg chg="mod">
          <ac:chgData name="Karen Baerts" userId="a06d292e-c1df-42a7-ab23-dcf3ffef2529" providerId="ADAL" clId="{A11F8786-64CE-43D5-8D44-D0F4797E1BAB}" dt="2023-09-27T21:28:49.812" v="2666" actId="1076"/>
          <ac:picMkLst>
            <pc:docMk/>
            <pc:sldMk cId="2455460476" sldId="610"/>
            <ac:picMk id="12" creationId="{580A19DC-6986-6F83-0C43-978F1BEF8C90}"/>
          </ac:picMkLst>
        </pc:picChg>
      </pc:sldChg>
      <pc:sldChg chg="addSp delSp modSp add mod ord">
        <pc:chgData name="Karen Baerts" userId="a06d292e-c1df-42a7-ab23-dcf3ffef2529" providerId="ADAL" clId="{A11F8786-64CE-43D5-8D44-D0F4797E1BAB}" dt="2023-09-27T20:56:15.793" v="2087" actId="20577"/>
        <pc:sldMkLst>
          <pc:docMk/>
          <pc:sldMk cId="2725514651" sldId="611"/>
        </pc:sldMkLst>
        <pc:spChg chg="mod">
          <ac:chgData name="Karen Baerts" userId="a06d292e-c1df-42a7-ab23-dcf3ffef2529" providerId="ADAL" clId="{A11F8786-64CE-43D5-8D44-D0F4797E1BAB}" dt="2023-09-27T20:56:15.793" v="2087" actId="20577"/>
          <ac:spMkLst>
            <pc:docMk/>
            <pc:sldMk cId="2725514651" sldId="611"/>
            <ac:spMk id="3" creationId="{0E244A77-BBB5-0E34-9ECA-86AB7EC02E29}"/>
          </ac:spMkLst>
        </pc:spChg>
        <pc:spChg chg="add del mod">
          <ac:chgData name="Karen Baerts" userId="a06d292e-c1df-42a7-ab23-dcf3ffef2529" providerId="ADAL" clId="{A11F8786-64CE-43D5-8D44-D0F4797E1BAB}" dt="2023-09-27T19:56:14.958" v="953" actId="478"/>
          <ac:spMkLst>
            <pc:docMk/>
            <pc:sldMk cId="2725514651" sldId="611"/>
            <ac:spMk id="5" creationId="{3935D954-F256-B3F6-9A3E-487FCB275214}"/>
          </ac:spMkLst>
        </pc:spChg>
        <pc:spChg chg="add mod">
          <ac:chgData name="Karen Baerts" userId="a06d292e-c1df-42a7-ab23-dcf3ffef2529" providerId="ADAL" clId="{A11F8786-64CE-43D5-8D44-D0F4797E1BAB}" dt="2023-09-27T20:16:33.723" v="1141" actId="1076"/>
          <ac:spMkLst>
            <pc:docMk/>
            <pc:sldMk cId="2725514651" sldId="611"/>
            <ac:spMk id="6" creationId="{2FC31A7A-06D7-6DB6-3697-8A1108C80731}"/>
          </ac:spMkLst>
        </pc:spChg>
      </pc:sldChg>
      <pc:sldChg chg="modSp add del mod">
        <pc:chgData name="Karen Baerts" userId="a06d292e-c1df-42a7-ab23-dcf3ffef2529" providerId="ADAL" clId="{A11F8786-64CE-43D5-8D44-D0F4797E1BAB}" dt="2023-09-27T20:15:33.642" v="1112" actId="47"/>
        <pc:sldMkLst>
          <pc:docMk/>
          <pc:sldMk cId="2809377072" sldId="612"/>
        </pc:sldMkLst>
        <pc:spChg chg="mod">
          <ac:chgData name="Karen Baerts" userId="a06d292e-c1df-42a7-ab23-dcf3ffef2529" providerId="ADAL" clId="{A11F8786-64CE-43D5-8D44-D0F4797E1BAB}" dt="2023-09-27T20:12:31.087" v="1041" actId="15"/>
          <ac:spMkLst>
            <pc:docMk/>
            <pc:sldMk cId="2809377072" sldId="612"/>
            <ac:spMk id="3" creationId="{0E244A77-BBB5-0E34-9ECA-86AB7EC02E29}"/>
          </ac:spMkLst>
        </pc:spChg>
      </pc:sldChg>
      <pc:sldChg chg="addSp delSp modSp add del mod delAnim modAnim">
        <pc:chgData name="Karen Baerts" userId="a06d292e-c1df-42a7-ab23-dcf3ffef2529" providerId="ADAL" clId="{A11F8786-64CE-43D5-8D44-D0F4797E1BAB}" dt="2023-09-27T20:09:21.640" v="1000" actId="47"/>
        <pc:sldMkLst>
          <pc:docMk/>
          <pc:sldMk cId="3245588285" sldId="612"/>
        </pc:sldMkLst>
        <pc:spChg chg="mod">
          <ac:chgData name="Karen Baerts" userId="a06d292e-c1df-42a7-ab23-dcf3ffef2529" providerId="ADAL" clId="{A11F8786-64CE-43D5-8D44-D0F4797E1BAB}" dt="2023-09-27T20:09:08.137" v="998" actId="20577"/>
          <ac:spMkLst>
            <pc:docMk/>
            <pc:sldMk cId="3245588285" sldId="612"/>
            <ac:spMk id="3" creationId="{0E244A77-BBB5-0E34-9ECA-86AB7EC02E29}"/>
          </ac:spMkLst>
        </pc:spChg>
        <pc:picChg chg="add del mod">
          <ac:chgData name="Karen Baerts" userId="a06d292e-c1df-42a7-ab23-dcf3ffef2529" providerId="ADAL" clId="{A11F8786-64CE-43D5-8D44-D0F4797E1BAB}" dt="2023-09-27T20:08:47.517" v="962" actId="478"/>
          <ac:picMkLst>
            <pc:docMk/>
            <pc:sldMk cId="3245588285" sldId="612"/>
            <ac:picMk id="4" creationId="{EF4BBCDE-F023-9358-1009-5AE38DFE02FD}"/>
          </ac:picMkLst>
        </pc:picChg>
      </pc:sldChg>
      <pc:sldChg chg="delSp modSp add mod">
        <pc:chgData name="Karen Baerts" userId="a06d292e-c1df-42a7-ab23-dcf3ffef2529" providerId="ADAL" clId="{A11F8786-64CE-43D5-8D44-D0F4797E1BAB}" dt="2023-09-27T21:29:35.061" v="2675" actId="14100"/>
        <pc:sldMkLst>
          <pc:docMk/>
          <pc:sldMk cId="3688585214" sldId="612"/>
        </pc:sldMkLst>
        <pc:spChg chg="del mod">
          <ac:chgData name="Karen Baerts" userId="a06d292e-c1df-42a7-ab23-dcf3ffef2529" providerId="ADAL" clId="{A11F8786-64CE-43D5-8D44-D0F4797E1BAB}" dt="2023-09-27T21:29:19.064" v="2670" actId="478"/>
          <ac:spMkLst>
            <pc:docMk/>
            <pc:sldMk cId="3688585214" sldId="612"/>
            <ac:spMk id="5" creationId="{EED5CC04-5260-09A1-513D-9BF5AB4F5B65}"/>
          </ac:spMkLst>
        </pc:spChg>
        <pc:spChg chg="del mod">
          <ac:chgData name="Karen Baerts" userId="a06d292e-c1df-42a7-ab23-dcf3ffef2529" providerId="ADAL" clId="{A11F8786-64CE-43D5-8D44-D0F4797E1BAB}" dt="2023-09-27T21:29:17.707" v="2669" actId="478"/>
          <ac:spMkLst>
            <pc:docMk/>
            <pc:sldMk cId="3688585214" sldId="612"/>
            <ac:spMk id="6" creationId="{3E341FE1-CBC2-8AE3-15CB-C764EE8604BF}"/>
          </ac:spMkLst>
        </pc:spChg>
        <pc:picChg chg="mod">
          <ac:chgData name="Karen Baerts" userId="a06d292e-c1df-42a7-ab23-dcf3ffef2529" providerId="ADAL" clId="{A11F8786-64CE-43D5-8D44-D0F4797E1BAB}" dt="2023-09-27T21:29:35.061" v="2675" actId="14100"/>
          <ac:picMkLst>
            <pc:docMk/>
            <pc:sldMk cId="3688585214" sldId="612"/>
            <ac:picMk id="8" creationId="{AD2AADA9-B071-4B4D-A58C-2DE6D6E87705}"/>
          </ac:picMkLst>
        </pc:picChg>
        <pc:picChg chg="mod">
          <ac:chgData name="Karen Baerts" userId="a06d292e-c1df-42a7-ab23-dcf3ffef2529" providerId="ADAL" clId="{A11F8786-64CE-43D5-8D44-D0F4797E1BAB}" dt="2023-09-27T21:29:31.482" v="2674" actId="14100"/>
          <ac:picMkLst>
            <pc:docMk/>
            <pc:sldMk cId="3688585214" sldId="612"/>
            <ac:picMk id="10" creationId="{02D14502-D8B4-B132-18EA-AA4B3E483C9C}"/>
          </ac:picMkLst>
        </pc:picChg>
      </pc:sldChg>
      <pc:sldChg chg="modSp add del mod ord">
        <pc:chgData name="Karen Baerts" userId="a06d292e-c1df-42a7-ab23-dcf3ffef2529" providerId="ADAL" clId="{A11F8786-64CE-43D5-8D44-D0F4797E1BAB}" dt="2023-09-27T20:18:37.678" v="1186" actId="47"/>
        <pc:sldMkLst>
          <pc:docMk/>
          <pc:sldMk cId="3735433425" sldId="613"/>
        </pc:sldMkLst>
        <pc:spChg chg="mod">
          <ac:chgData name="Karen Baerts" userId="a06d292e-c1df-42a7-ab23-dcf3ffef2529" providerId="ADAL" clId="{A11F8786-64CE-43D5-8D44-D0F4797E1BAB}" dt="2023-09-27T20:12:05.953" v="1026" actId="13926"/>
          <ac:spMkLst>
            <pc:docMk/>
            <pc:sldMk cId="3735433425" sldId="613"/>
            <ac:spMk id="3" creationId="{0E244A77-BBB5-0E34-9ECA-86AB7EC02E29}"/>
          </ac:spMkLst>
        </pc:spChg>
      </pc:sldChg>
      <pc:sldChg chg="modSp add del mod">
        <pc:chgData name="Karen Baerts" userId="a06d292e-c1df-42a7-ab23-dcf3ffef2529" providerId="ADAL" clId="{A11F8786-64CE-43D5-8D44-D0F4797E1BAB}" dt="2023-09-27T20:18:38.808" v="1187" actId="47"/>
        <pc:sldMkLst>
          <pc:docMk/>
          <pc:sldMk cId="1702902520" sldId="614"/>
        </pc:sldMkLst>
        <pc:spChg chg="mod">
          <ac:chgData name="Karen Baerts" userId="a06d292e-c1df-42a7-ab23-dcf3ffef2529" providerId="ADAL" clId="{A11F8786-64CE-43D5-8D44-D0F4797E1BAB}" dt="2023-09-27T20:11:52.051" v="1021" actId="13926"/>
          <ac:spMkLst>
            <pc:docMk/>
            <pc:sldMk cId="1702902520" sldId="614"/>
            <ac:spMk id="3" creationId="{0E244A77-BBB5-0E34-9ECA-86AB7EC02E29}"/>
          </ac:spMkLst>
        </pc:spChg>
      </pc:sldChg>
      <pc:sldChg chg="addSp delSp modSp add mod modNotesTx">
        <pc:chgData name="Karen Baerts" userId="a06d292e-c1df-42a7-ab23-dcf3ffef2529" providerId="ADAL" clId="{A11F8786-64CE-43D5-8D44-D0F4797E1BAB}" dt="2023-09-27T22:11:20.063" v="2986" actId="6549"/>
        <pc:sldMkLst>
          <pc:docMk/>
          <pc:sldMk cId="1710916937" sldId="614"/>
        </pc:sldMkLst>
        <pc:spChg chg="add del mod">
          <ac:chgData name="Karen Baerts" userId="a06d292e-c1df-42a7-ab23-dcf3ffef2529" providerId="ADAL" clId="{A11F8786-64CE-43D5-8D44-D0F4797E1BAB}" dt="2023-09-27T21:42:53.325" v="2783" actId="478"/>
          <ac:spMkLst>
            <pc:docMk/>
            <pc:sldMk cId="1710916937" sldId="614"/>
            <ac:spMk id="3" creationId="{F8ABDB03-E95A-71CD-166B-20AB776F2EF8}"/>
          </ac:spMkLst>
        </pc:spChg>
        <pc:spChg chg="add del mod">
          <ac:chgData name="Karen Baerts" userId="a06d292e-c1df-42a7-ab23-dcf3ffef2529" providerId="ADAL" clId="{A11F8786-64CE-43D5-8D44-D0F4797E1BAB}" dt="2023-09-27T21:42:58.520" v="2785" actId="478"/>
          <ac:spMkLst>
            <pc:docMk/>
            <pc:sldMk cId="1710916937" sldId="614"/>
            <ac:spMk id="5" creationId="{29936923-1BB4-C235-687F-FCC0B7D569E4}"/>
          </ac:spMkLst>
        </pc:spChg>
        <pc:spChg chg="add del mod">
          <ac:chgData name="Karen Baerts" userId="a06d292e-c1df-42a7-ab23-dcf3ffef2529" providerId="ADAL" clId="{A11F8786-64CE-43D5-8D44-D0F4797E1BAB}" dt="2023-09-27T21:43:04.812" v="2789" actId="478"/>
          <ac:spMkLst>
            <pc:docMk/>
            <pc:sldMk cId="1710916937" sldId="614"/>
            <ac:spMk id="9" creationId="{194615B5-8A25-214A-C11E-A446940B7514}"/>
          </ac:spMkLst>
        </pc:spChg>
        <pc:spChg chg="add del mod">
          <ac:chgData name="Karen Baerts" userId="a06d292e-c1df-42a7-ab23-dcf3ffef2529" providerId="ADAL" clId="{A11F8786-64CE-43D5-8D44-D0F4797E1BAB}" dt="2023-09-27T21:43:07.009" v="2793" actId="478"/>
          <ac:spMkLst>
            <pc:docMk/>
            <pc:sldMk cId="1710916937" sldId="614"/>
            <ac:spMk id="11" creationId="{0C155224-B180-B906-C730-9FBD97BCBFD0}"/>
          </ac:spMkLst>
        </pc:spChg>
        <pc:spChg chg="add del mod">
          <ac:chgData name="Karen Baerts" userId="a06d292e-c1df-42a7-ab23-dcf3ffef2529" providerId="ADAL" clId="{A11F8786-64CE-43D5-8D44-D0F4797E1BAB}" dt="2023-09-27T21:49:24.674" v="2819" actId="478"/>
          <ac:spMkLst>
            <pc:docMk/>
            <pc:sldMk cId="1710916937" sldId="614"/>
            <ac:spMk id="25" creationId="{C4804733-E99F-BB8A-C4DE-E3D3F584C04F}"/>
          </ac:spMkLst>
        </pc:spChg>
        <pc:spChg chg="del">
          <ac:chgData name="Karen Baerts" userId="a06d292e-c1df-42a7-ab23-dcf3ffef2529" providerId="ADAL" clId="{A11F8786-64CE-43D5-8D44-D0F4797E1BAB}" dt="2023-09-27T21:42:56.568" v="2784" actId="478"/>
          <ac:spMkLst>
            <pc:docMk/>
            <pc:sldMk cId="1710916937" sldId="614"/>
            <ac:spMk id="31" creationId="{A38E67C3-8F06-76C9-19EA-AD65CBB495B9}"/>
          </ac:spMkLst>
        </pc:spChg>
        <pc:spChg chg="del">
          <ac:chgData name="Karen Baerts" userId="a06d292e-c1df-42a7-ab23-dcf3ffef2529" providerId="ADAL" clId="{A11F8786-64CE-43D5-8D44-D0F4797E1BAB}" dt="2023-09-27T21:42:49.377" v="2782" actId="478"/>
          <ac:spMkLst>
            <pc:docMk/>
            <pc:sldMk cId="1710916937" sldId="614"/>
            <ac:spMk id="32" creationId="{5382C3AB-2F5C-8AC9-DDCF-4E109BF6E40D}"/>
          </ac:spMkLst>
        </pc:spChg>
        <pc:spChg chg="del">
          <ac:chgData name="Karen Baerts" userId="a06d292e-c1df-42a7-ab23-dcf3ffef2529" providerId="ADAL" clId="{A11F8786-64CE-43D5-8D44-D0F4797E1BAB}" dt="2023-09-27T21:43:03.718" v="2788" actId="478"/>
          <ac:spMkLst>
            <pc:docMk/>
            <pc:sldMk cId="1710916937" sldId="614"/>
            <ac:spMk id="33" creationId="{CB11646C-C030-56F8-06FC-E20C7D07CA58}"/>
          </ac:spMkLst>
        </pc:spChg>
        <pc:spChg chg="del mod">
          <ac:chgData name="Karen Baerts" userId="a06d292e-c1df-42a7-ab23-dcf3ffef2529" providerId="ADAL" clId="{A11F8786-64CE-43D5-8D44-D0F4797E1BAB}" dt="2023-09-27T21:43:06.395" v="2792" actId="478"/>
          <ac:spMkLst>
            <pc:docMk/>
            <pc:sldMk cId="1710916937" sldId="614"/>
            <ac:spMk id="34" creationId="{6AEFD5CC-6D25-F005-8D02-BB51CF5214F4}"/>
          </ac:spMkLst>
        </pc:spChg>
        <pc:picChg chg="add del mod">
          <ac:chgData name="Karen Baerts" userId="a06d292e-c1df-42a7-ab23-dcf3ffef2529" providerId="ADAL" clId="{A11F8786-64CE-43D5-8D44-D0F4797E1BAB}" dt="2023-09-27T21:47:02.972" v="2798" actId="478"/>
          <ac:picMkLst>
            <pc:docMk/>
            <pc:sldMk cId="1710916937" sldId="614"/>
            <ac:picMk id="7" creationId="{F417F00A-E6A1-6A51-147B-B044864FD0AB}"/>
          </ac:picMkLst>
        </pc:picChg>
        <pc:picChg chg="add del mod">
          <ac:chgData name="Karen Baerts" userId="a06d292e-c1df-42a7-ab23-dcf3ffef2529" providerId="ADAL" clId="{A11F8786-64CE-43D5-8D44-D0F4797E1BAB}" dt="2023-09-27T21:47:04.782" v="2799" actId="478"/>
          <ac:picMkLst>
            <pc:docMk/>
            <pc:sldMk cId="1710916937" sldId="614"/>
            <ac:picMk id="13" creationId="{7AB6B85A-85AE-FD5B-20D6-96BFAE421323}"/>
          </ac:picMkLst>
        </pc:picChg>
        <pc:picChg chg="add mod">
          <ac:chgData name="Karen Baerts" userId="a06d292e-c1df-42a7-ab23-dcf3ffef2529" providerId="ADAL" clId="{A11F8786-64CE-43D5-8D44-D0F4797E1BAB}" dt="2023-09-27T21:47:54.178" v="2811" actId="1076"/>
          <ac:picMkLst>
            <pc:docMk/>
            <pc:sldMk cId="1710916937" sldId="614"/>
            <ac:picMk id="15" creationId="{D9FDA0EF-0943-D854-B373-18F98CC35BC5}"/>
          </ac:picMkLst>
        </pc:picChg>
        <pc:picChg chg="add mod">
          <ac:chgData name="Karen Baerts" userId="a06d292e-c1df-42a7-ab23-dcf3ffef2529" providerId="ADAL" clId="{A11F8786-64CE-43D5-8D44-D0F4797E1BAB}" dt="2023-09-27T21:47:31.312" v="2806" actId="1076"/>
          <ac:picMkLst>
            <pc:docMk/>
            <pc:sldMk cId="1710916937" sldId="614"/>
            <ac:picMk id="17" creationId="{FB0C8F75-966E-C314-48F8-61F4D4DD204E}"/>
          </ac:picMkLst>
        </pc:picChg>
        <pc:picChg chg="add mod">
          <ac:chgData name="Karen Baerts" userId="a06d292e-c1df-42a7-ab23-dcf3ffef2529" providerId="ADAL" clId="{A11F8786-64CE-43D5-8D44-D0F4797E1BAB}" dt="2023-09-27T21:47:52.374" v="2810" actId="1076"/>
          <ac:picMkLst>
            <pc:docMk/>
            <pc:sldMk cId="1710916937" sldId="614"/>
            <ac:picMk id="20" creationId="{24435C72-B8F6-2D15-AD5D-8477DC9A2E8C}"/>
          </ac:picMkLst>
        </pc:picChg>
        <pc:picChg chg="add mod">
          <ac:chgData name="Karen Baerts" userId="a06d292e-c1df-42a7-ab23-dcf3ffef2529" providerId="ADAL" clId="{A11F8786-64CE-43D5-8D44-D0F4797E1BAB}" dt="2023-09-27T21:47:49.014" v="2809" actId="1076"/>
          <ac:picMkLst>
            <pc:docMk/>
            <pc:sldMk cId="1710916937" sldId="614"/>
            <ac:picMk id="22" creationId="{65C11FB2-79C4-D77C-0F55-330EBEA85E45}"/>
          </ac:picMkLst>
        </pc:picChg>
        <pc:picChg chg="add mod">
          <ac:chgData name="Karen Baerts" userId="a06d292e-c1df-42a7-ab23-dcf3ffef2529" providerId="ADAL" clId="{A11F8786-64CE-43D5-8D44-D0F4797E1BAB}" dt="2023-09-27T22:03:05.119" v="2824" actId="1076"/>
          <ac:picMkLst>
            <pc:docMk/>
            <pc:sldMk cId="1710916937" sldId="614"/>
            <ac:picMk id="24" creationId="{61FF5584-9EE7-1414-1754-18D9875AB365}"/>
          </ac:picMkLst>
        </pc:picChg>
      </pc:sldChg>
      <pc:sldChg chg="delSp modSp add del mod">
        <pc:chgData name="Karen Baerts" userId="a06d292e-c1df-42a7-ab23-dcf3ffef2529" providerId="ADAL" clId="{A11F8786-64CE-43D5-8D44-D0F4797E1BAB}" dt="2023-09-27T20:17:42.606" v="1175" actId="47"/>
        <pc:sldMkLst>
          <pc:docMk/>
          <pc:sldMk cId="1524264589" sldId="615"/>
        </pc:sldMkLst>
        <pc:spChg chg="mod">
          <ac:chgData name="Karen Baerts" userId="a06d292e-c1df-42a7-ab23-dcf3ffef2529" providerId="ADAL" clId="{A11F8786-64CE-43D5-8D44-D0F4797E1BAB}" dt="2023-09-27T20:16:39.384" v="1144" actId="27636"/>
          <ac:spMkLst>
            <pc:docMk/>
            <pc:sldMk cId="1524264589" sldId="615"/>
            <ac:spMk id="3" creationId="{0E244A77-BBB5-0E34-9ECA-86AB7EC02E29}"/>
          </ac:spMkLst>
        </pc:spChg>
        <pc:spChg chg="del">
          <ac:chgData name="Karen Baerts" userId="a06d292e-c1df-42a7-ab23-dcf3ffef2529" providerId="ADAL" clId="{A11F8786-64CE-43D5-8D44-D0F4797E1BAB}" dt="2023-09-27T20:16:40.841" v="1145" actId="478"/>
          <ac:spMkLst>
            <pc:docMk/>
            <pc:sldMk cId="1524264589" sldId="615"/>
            <ac:spMk id="6" creationId="{2FC31A7A-06D7-6DB6-3697-8A1108C80731}"/>
          </ac:spMkLst>
        </pc:spChg>
      </pc:sldChg>
      <pc:sldChg chg="addSp delSp modSp add mod">
        <pc:chgData name="Karen Baerts" userId="a06d292e-c1df-42a7-ab23-dcf3ffef2529" providerId="ADAL" clId="{A11F8786-64CE-43D5-8D44-D0F4797E1BAB}" dt="2023-09-27T21:37:23.655" v="2781" actId="1076"/>
        <pc:sldMkLst>
          <pc:docMk/>
          <pc:sldMk cId="3100541724" sldId="615"/>
        </pc:sldMkLst>
        <pc:spChg chg="mod">
          <ac:chgData name="Karen Baerts" userId="a06d292e-c1df-42a7-ab23-dcf3ffef2529" providerId="ADAL" clId="{A11F8786-64CE-43D5-8D44-D0F4797E1BAB}" dt="2023-09-27T21:37:19.947" v="2780" actId="20577"/>
          <ac:spMkLst>
            <pc:docMk/>
            <pc:sldMk cId="3100541724" sldId="615"/>
            <ac:spMk id="3" creationId="{30A6342D-DDD0-67E2-15A8-BEA9963CAAE7}"/>
          </ac:spMkLst>
        </pc:spChg>
        <pc:picChg chg="add del mod">
          <ac:chgData name="Karen Baerts" userId="a06d292e-c1df-42a7-ab23-dcf3ffef2529" providerId="ADAL" clId="{A11F8786-64CE-43D5-8D44-D0F4797E1BAB}" dt="2023-09-27T21:35:48.225" v="2732" actId="478"/>
          <ac:picMkLst>
            <pc:docMk/>
            <pc:sldMk cId="3100541724" sldId="615"/>
            <ac:picMk id="5" creationId="{F9F48A62-3824-10AB-58F5-409FB5BDBF3E}"/>
          </ac:picMkLst>
        </pc:picChg>
        <pc:picChg chg="add mod">
          <ac:chgData name="Karen Baerts" userId="a06d292e-c1df-42a7-ab23-dcf3ffef2529" providerId="ADAL" clId="{A11F8786-64CE-43D5-8D44-D0F4797E1BAB}" dt="2023-09-27T21:37:13.840" v="2777" actId="1076"/>
          <ac:picMkLst>
            <pc:docMk/>
            <pc:sldMk cId="3100541724" sldId="615"/>
            <ac:picMk id="6" creationId="{A9AD9CCB-D3F7-1099-B3CA-46015F93A25C}"/>
          </ac:picMkLst>
        </pc:picChg>
        <pc:picChg chg="del mod">
          <ac:chgData name="Karen Baerts" userId="a06d292e-c1df-42a7-ab23-dcf3ffef2529" providerId="ADAL" clId="{A11F8786-64CE-43D5-8D44-D0F4797E1BAB}" dt="2023-09-27T21:36:24.503" v="2747" actId="478"/>
          <ac:picMkLst>
            <pc:docMk/>
            <pc:sldMk cId="3100541724" sldId="615"/>
            <ac:picMk id="7" creationId="{8AF33CC7-23E6-0DFD-0C06-2194A3D57921}"/>
          </ac:picMkLst>
        </pc:picChg>
        <pc:picChg chg="add mod">
          <ac:chgData name="Karen Baerts" userId="a06d292e-c1df-42a7-ab23-dcf3ffef2529" providerId="ADAL" clId="{A11F8786-64CE-43D5-8D44-D0F4797E1BAB}" dt="2023-09-27T21:37:23.655" v="2781" actId="1076"/>
          <ac:picMkLst>
            <pc:docMk/>
            <pc:sldMk cId="3100541724" sldId="615"/>
            <ac:picMk id="9" creationId="{98E1AD56-BC49-AFE9-07D3-9A8B84F9D1D1}"/>
          </ac:picMkLst>
        </pc:picChg>
      </pc:sldChg>
      <pc:sldChg chg="delSp modSp add del mod">
        <pc:chgData name="Karen Baerts" userId="a06d292e-c1df-42a7-ab23-dcf3ffef2529" providerId="ADAL" clId="{A11F8786-64CE-43D5-8D44-D0F4797E1BAB}" dt="2023-10-03T07:56:52.124" v="2989" actId="47"/>
        <pc:sldMkLst>
          <pc:docMk/>
          <pc:sldMk cId="14525882" sldId="616"/>
        </pc:sldMkLst>
        <pc:spChg chg="mod">
          <ac:chgData name="Karen Baerts" userId="a06d292e-c1df-42a7-ab23-dcf3ffef2529" providerId="ADAL" clId="{A11F8786-64CE-43D5-8D44-D0F4797E1BAB}" dt="2023-09-27T20:56:22.814" v="2089" actId="27636"/>
          <ac:spMkLst>
            <pc:docMk/>
            <pc:sldMk cId="14525882" sldId="616"/>
            <ac:spMk id="3" creationId="{0E244A77-BBB5-0E34-9ECA-86AB7EC02E29}"/>
          </ac:spMkLst>
        </pc:spChg>
        <pc:spChg chg="del">
          <ac:chgData name="Karen Baerts" userId="a06d292e-c1df-42a7-ab23-dcf3ffef2529" providerId="ADAL" clId="{A11F8786-64CE-43D5-8D44-D0F4797E1BAB}" dt="2023-09-27T20:17:47.817" v="1177" actId="478"/>
          <ac:spMkLst>
            <pc:docMk/>
            <pc:sldMk cId="14525882" sldId="616"/>
            <ac:spMk id="6" creationId="{2FC31A7A-06D7-6DB6-3697-8A1108C80731}"/>
          </ac:spMkLst>
        </pc:spChg>
      </pc:sldChg>
      <pc:sldChg chg="modSp add del mod">
        <pc:chgData name="Karen Baerts" userId="a06d292e-c1df-42a7-ab23-dcf3ffef2529" providerId="ADAL" clId="{A11F8786-64CE-43D5-8D44-D0F4797E1BAB}" dt="2023-09-27T20:17:21.139" v="1171" actId="47"/>
        <pc:sldMkLst>
          <pc:docMk/>
          <pc:sldMk cId="3192411606" sldId="616"/>
        </pc:sldMkLst>
        <pc:spChg chg="mod">
          <ac:chgData name="Karen Baerts" userId="a06d292e-c1df-42a7-ab23-dcf3ffef2529" providerId="ADAL" clId="{A11F8786-64CE-43D5-8D44-D0F4797E1BAB}" dt="2023-09-27T20:17:05.226" v="1170" actId="20577"/>
          <ac:spMkLst>
            <pc:docMk/>
            <pc:sldMk cId="3192411606" sldId="616"/>
            <ac:spMk id="3" creationId="{0E244A77-BBB5-0E34-9ECA-86AB7EC02E29}"/>
          </ac:spMkLst>
        </pc:spChg>
      </pc:sldChg>
      <pc:sldChg chg="add del">
        <pc:chgData name="Karen Baerts" userId="a06d292e-c1df-42a7-ab23-dcf3ffef2529" providerId="ADAL" clId="{A11F8786-64CE-43D5-8D44-D0F4797E1BAB}" dt="2023-09-27T20:18:03.134" v="1179" actId="47"/>
        <pc:sldMkLst>
          <pc:docMk/>
          <pc:sldMk cId="1262306807" sldId="617"/>
        </pc:sldMkLst>
      </pc:sldChg>
      <pc:sldChg chg="modSp add del mod">
        <pc:chgData name="Karen Baerts" userId="a06d292e-c1df-42a7-ab23-dcf3ffef2529" providerId="ADAL" clId="{A11F8786-64CE-43D5-8D44-D0F4797E1BAB}" dt="2023-10-03T07:56:54.480" v="2991" actId="47"/>
        <pc:sldMkLst>
          <pc:docMk/>
          <pc:sldMk cId="2614480511" sldId="617"/>
        </pc:sldMkLst>
        <pc:spChg chg="mod">
          <ac:chgData name="Karen Baerts" userId="a06d292e-c1df-42a7-ab23-dcf3ffef2529" providerId="ADAL" clId="{A11F8786-64CE-43D5-8D44-D0F4797E1BAB}" dt="2023-09-27T20:56:34.819" v="2093" actId="27636"/>
          <ac:spMkLst>
            <pc:docMk/>
            <pc:sldMk cId="2614480511" sldId="617"/>
            <ac:spMk id="3" creationId="{0E244A77-BBB5-0E34-9ECA-86AB7EC02E29}"/>
          </ac:spMkLst>
        </pc:spChg>
      </pc:sldChg>
      <pc:sldChg chg="modSp add del mod">
        <pc:chgData name="Karen Baerts" userId="a06d292e-c1df-42a7-ab23-dcf3ffef2529" providerId="ADAL" clId="{A11F8786-64CE-43D5-8D44-D0F4797E1BAB}" dt="2023-10-03T07:56:53.406" v="2990" actId="47"/>
        <pc:sldMkLst>
          <pc:docMk/>
          <pc:sldMk cId="141877197" sldId="618"/>
        </pc:sldMkLst>
        <pc:spChg chg="mod">
          <ac:chgData name="Karen Baerts" userId="a06d292e-c1df-42a7-ab23-dcf3ffef2529" providerId="ADAL" clId="{A11F8786-64CE-43D5-8D44-D0F4797E1BAB}" dt="2023-09-27T20:56:28.264" v="2091" actId="27636"/>
          <ac:spMkLst>
            <pc:docMk/>
            <pc:sldMk cId="141877197" sldId="618"/>
            <ac:spMk id="3" creationId="{0E244A77-BBB5-0E34-9ECA-86AB7EC02E29}"/>
          </ac:spMkLst>
        </pc:spChg>
      </pc:sldChg>
      <pc:sldChg chg="modSp add del mod ord">
        <pc:chgData name="Karen Baerts" userId="a06d292e-c1df-42a7-ab23-dcf3ffef2529" providerId="ADAL" clId="{A11F8786-64CE-43D5-8D44-D0F4797E1BAB}" dt="2023-09-27T20:45:05.997" v="1872" actId="47"/>
        <pc:sldMkLst>
          <pc:docMk/>
          <pc:sldMk cId="2716337802" sldId="619"/>
        </pc:sldMkLst>
        <pc:spChg chg="mod">
          <ac:chgData name="Karen Baerts" userId="a06d292e-c1df-42a7-ab23-dcf3ffef2529" providerId="ADAL" clId="{A11F8786-64CE-43D5-8D44-D0F4797E1BAB}" dt="2023-09-27T20:28:59.872" v="1438" actId="27636"/>
          <ac:spMkLst>
            <pc:docMk/>
            <pc:sldMk cId="2716337802" sldId="619"/>
            <ac:spMk id="3" creationId="{0E244A77-BBB5-0E34-9ECA-86AB7EC02E29}"/>
          </ac:spMkLst>
        </pc:spChg>
      </pc:sldChg>
      <pc:sldChg chg="addSp delSp modSp add del mod">
        <pc:chgData name="Karen Baerts" userId="a06d292e-c1df-42a7-ab23-dcf3ffef2529" providerId="ADAL" clId="{A11F8786-64CE-43D5-8D44-D0F4797E1BAB}" dt="2023-09-27T20:23:09.960" v="1277" actId="47"/>
        <pc:sldMkLst>
          <pc:docMk/>
          <pc:sldMk cId="2487663982" sldId="620"/>
        </pc:sldMkLst>
        <pc:spChg chg="del">
          <ac:chgData name="Karen Baerts" userId="a06d292e-c1df-42a7-ab23-dcf3ffef2529" providerId="ADAL" clId="{A11F8786-64CE-43D5-8D44-D0F4797E1BAB}" dt="2023-09-27T20:19:30.428" v="1214" actId="478"/>
          <ac:spMkLst>
            <pc:docMk/>
            <pc:sldMk cId="2487663982" sldId="620"/>
            <ac:spMk id="3" creationId="{FD3C450A-7D81-44AF-9A9B-65F2E8EDEA6E}"/>
          </ac:spMkLst>
        </pc:spChg>
        <pc:spChg chg="add del mod">
          <ac:chgData name="Karen Baerts" userId="a06d292e-c1df-42a7-ab23-dcf3ffef2529" providerId="ADAL" clId="{A11F8786-64CE-43D5-8D44-D0F4797E1BAB}" dt="2023-09-27T20:19:32.648" v="1215" actId="478"/>
          <ac:spMkLst>
            <pc:docMk/>
            <pc:sldMk cId="2487663982" sldId="620"/>
            <ac:spMk id="5" creationId="{23A45FD9-D5FD-BB2B-EA57-43C5B33A15C6}"/>
          </ac:spMkLst>
        </pc:spChg>
        <pc:picChg chg="add mod ord">
          <ac:chgData name="Karen Baerts" userId="a06d292e-c1df-42a7-ab23-dcf3ffef2529" providerId="ADAL" clId="{A11F8786-64CE-43D5-8D44-D0F4797E1BAB}" dt="2023-09-27T20:19:49.649" v="1220" actId="14100"/>
          <ac:picMkLst>
            <pc:docMk/>
            <pc:sldMk cId="2487663982" sldId="620"/>
            <ac:picMk id="6" creationId="{AEE9BD5E-920C-791E-E66A-8667587B1F04}"/>
          </ac:picMkLst>
        </pc:picChg>
      </pc:sldChg>
      <pc:sldChg chg="add del">
        <pc:chgData name="Karen Baerts" userId="a06d292e-c1df-42a7-ab23-dcf3ffef2529" providerId="ADAL" clId="{A11F8786-64CE-43D5-8D44-D0F4797E1BAB}" dt="2023-09-27T20:58:35.469" v="2097" actId="47"/>
        <pc:sldMkLst>
          <pc:docMk/>
          <pc:sldMk cId="3929330952" sldId="620"/>
        </pc:sldMkLst>
      </pc:sldChg>
      <pc:sldChg chg="addSp delSp modSp add mod">
        <pc:chgData name="Karen Baerts" userId="a06d292e-c1df-42a7-ab23-dcf3ffef2529" providerId="ADAL" clId="{A11F8786-64CE-43D5-8D44-D0F4797E1BAB}" dt="2023-09-27T20:28:33.800" v="1409" actId="20577"/>
        <pc:sldMkLst>
          <pc:docMk/>
          <pc:sldMk cId="256971509" sldId="621"/>
        </pc:sldMkLst>
        <pc:spChg chg="mod">
          <ac:chgData name="Karen Baerts" userId="a06d292e-c1df-42a7-ab23-dcf3ffef2529" providerId="ADAL" clId="{A11F8786-64CE-43D5-8D44-D0F4797E1BAB}" dt="2023-09-27T20:28:33.800" v="1409" actId="20577"/>
          <ac:spMkLst>
            <pc:docMk/>
            <pc:sldMk cId="256971509" sldId="621"/>
            <ac:spMk id="2" creationId="{3320171C-96A3-4332-A3E0-8E04221180D0}"/>
          </ac:spMkLst>
        </pc:spChg>
        <pc:spChg chg="add del mod">
          <ac:chgData name="Karen Baerts" userId="a06d292e-c1df-42a7-ab23-dcf3ffef2529" providerId="ADAL" clId="{A11F8786-64CE-43D5-8D44-D0F4797E1BAB}" dt="2023-09-27T20:22:37.744" v="1272" actId="478"/>
          <ac:spMkLst>
            <pc:docMk/>
            <pc:sldMk cId="256971509" sldId="621"/>
            <ac:spMk id="4" creationId="{E1BC51BA-BA77-CD1D-6BA0-D25B0AC686DE}"/>
          </ac:spMkLst>
        </pc:spChg>
        <pc:picChg chg="add mod">
          <ac:chgData name="Karen Baerts" userId="a06d292e-c1df-42a7-ab23-dcf3ffef2529" providerId="ADAL" clId="{A11F8786-64CE-43D5-8D44-D0F4797E1BAB}" dt="2023-09-27T20:23:18.632" v="1279" actId="1076"/>
          <ac:picMkLst>
            <pc:docMk/>
            <pc:sldMk cId="256971509" sldId="621"/>
            <ac:picMk id="5" creationId="{8201D41E-B512-4E02-B6EF-107AF528ACBF}"/>
          </ac:picMkLst>
        </pc:picChg>
        <pc:picChg chg="del">
          <ac:chgData name="Karen Baerts" userId="a06d292e-c1df-42a7-ab23-dcf3ffef2529" providerId="ADAL" clId="{A11F8786-64CE-43D5-8D44-D0F4797E1BAB}" dt="2023-09-27T20:22:35.233" v="1270" actId="478"/>
          <ac:picMkLst>
            <pc:docMk/>
            <pc:sldMk cId="256971509" sldId="621"/>
            <ac:picMk id="6" creationId="{AEE9BD5E-920C-791E-E66A-8667587B1F04}"/>
          </ac:picMkLst>
        </pc:picChg>
        <pc:picChg chg="del">
          <ac:chgData name="Karen Baerts" userId="a06d292e-c1df-42a7-ab23-dcf3ffef2529" providerId="ADAL" clId="{A11F8786-64CE-43D5-8D44-D0F4797E1BAB}" dt="2023-09-27T20:22:43.191" v="1275" actId="478"/>
          <ac:picMkLst>
            <pc:docMk/>
            <pc:sldMk cId="256971509" sldId="621"/>
            <ac:picMk id="1026" creationId="{716436C9-DB52-47D4-A785-7796170D7C11}"/>
          </ac:picMkLst>
        </pc:picChg>
      </pc:sldChg>
      <pc:sldChg chg="add del">
        <pc:chgData name="Karen Baerts" userId="a06d292e-c1df-42a7-ab23-dcf3ffef2529" providerId="ADAL" clId="{A11F8786-64CE-43D5-8D44-D0F4797E1BAB}" dt="2023-09-27T20:20:30.686" v="1233" actId="47"/>
        <pc:sldMkLst>
          <pc:docMk/>
          <pc:sldMk cId="3784523242" sldId="621"/>
        </pc:sldMkLst>
      </pc:sldChg>
      <pc:sldChg chg="addSp delSp modSp add mod">
        <pc:chgData name="Karen Baerts" userId="a06d292e-c1df-42a7-ab23-dcf3ffef2529" providerId="ADAL" clId="{A11F8786-64CE-43D5-8D44-D0F4797E1BAB}" dt="2023-09-27T22:07:00.269" v="2850" actId="1076"/>
        <pc:sldMkLst>
          <pc:docMk/>
          <pc:sldMk cId="1295142386" sldId="622"/>
        </pc:sldMkLst>
        <pc:spChg chg="mod">
          <ac:chgData name="Karen Baerts" userId="a06d292e-c1df-42a7-ab23-dcf3ffef2529" providerId="ADAL" clId="{A11F8786-64CE-43D5-8D44-D0F4797E1BAB}" dt="2023-09-27T20:47:36.240" v="1990" actId="20577"/>
          <ac:spMkLst>
            <pc:docMk/>
            <pc:sldMk cId="1295142386" sldId="622"/>
            <ac:spMk id="3" creationId="{0E244A77-BBB5-0E34-9ECA-86AB7EC02E29}"/>
          </ac:spMkLst>
        </pc:spChg>
        <pc:spChg chg="add del mod">
          <ac:chgData name="Karen Baerts" userId="a06d292e-c1df-42a7-ab23-dcf3ffef2529" providerId="ADAL" clId="{A11F8786-64CE-43D5-8D44-D0F4797E1BAB}" dt="2023-09-27T22:04:49.501" v="2846" actId="478"/>
          <ac:spMkLst>
            <pc:docMk/>
            <pc:sldMk cId="1295142386" sldId="622"/>
            <ac:spMk id="8" creationId="{4DFE4E94-4D84-F591-3EB5-144FFDA0CEF9}"/>
          </ac:spMkLst>
        </pc:spChg>
        <pc:picChg chg="add del mod">
          <ac:chgData name="Karen Baerts" userId="a06d292e-c1df-42a7-ab23-dcf3ffef2529" providerId="ADAL" clId="{A11F8786-64CE-43D5-8D44-D0F4797E1BAB}" dt="2023-09-27T22:03:24.863" v="2825" actId="478"/>
          <ac:picMkLst>
            <pc:docMk/>
            <pc:sldMk cId="1295142386" sldId="622"/>
            <ac:picMk id="5" creationId="{3B6EA31D-80E7-0875-CA36-9FBAEA7BDF59}"/>
          </ac:picMkLst>
        </pc:picChg>
        <pc:picChg chg="add del mod">
          <ac:chgData name="Karen Baerts" userId="a06d292e-c1df-42a7-ab23-dcf3ffef2529" providerId="ADAL" clId="{A11F8786-64CE-43D5-8D44-D0F4797E1BAB}" dt="2023-09-27T22:04:47.396" v="2845" actId="478"/>
          <ac:picMkLst>
            <pc:docMk/>
            <pc:sldMk cId="1295142386" sldId="622"/>
            <ac:picMk id="7" creationId="{2B8DC0F1-53E9-4AC0-2D7D-8293122ECACC}"/>
          </ac:picMkLst>
        </pc:picChg>
        <pc:picChg chg="add mod">
          <ac:chgData name="Karen Baerts" userId="a06d292e-c1df-42a7-ab23-dcf3ffef2529" providerId="ADAL" clId="{A11F8786-64CE-43D5-8D44-D0F4797E1BAB}" dt="2023-09-27T22:07:00.269" v="2850" actId="1076"/>
          <ac:picMkLst>
            <pc:docMk/>
            <pc:sldMk cId="1295142386" sldId="622"/>
            <ac:picMk id="2050" creationId="{FBB80913-D357-FE3F-F39D-253DC544482B}"/>
          </ac:picMkLst>
        </pc:picChg>
      </pc:sldChg>
      <pc:sldChg chg="add del">
        <pc:chgData name="Karen Baerts" userId="a06d292e-c1df-42a7-ab23-dcf3ffef2529" providerId="ADAL" clId="{A11F8786-64CE-43D5-8D44-D0F4797E1BAB}" dt="2023-09-27T20:59:04.709" v="2098" actId="47"/>
        <pc:sldMkLst>
          <pc:docMk/>
          <pc:sldMk cId="1145298571" sldId="623"/>
        </pc:sldMkLst>
      </pc:sldChg>
      <pc:sldChg chg="modSp add del mod">
        <pc:chgData name="Karen Baerts" userId="a06d292e-c1df-42a7-ab23-dcf3ffef2529" providerId="ADAL" clId="{A11F8786-64CE-43D5-8D44-D0F4797E1BAB}" dt="2023-09-27T20:45:10.352" v="1874" actId="47"/>
        <pc:sldMkLst>
          <pc:docMk/>
          <pc:sldMk cId="2669406528" sldId="623"/>
        </pc:sldMkLst>
        <pc:spChg chg="mod">
          <ac:chgData name="Karen Baerts" userId="a06d292e-c1df-42a7-ab23-dcf3ffef2529" providerId="ADAL" clId="{A11F8786-64CE-43D5-8D44-D0F4797E1BAB}" dt="2023-09-27T20:30:00" v="1463" actId="20577"/>
          <ac:spMkLst>
            <pc:docMk/>
            <pc:sldMk cId="2669406528" sldId="623"/>
            <ac:spMk id="2" creationId="{D5423788-4327-FDE6-A934-82D1E21EB68C}"/>
          </ac:spMkLst>
        </pc:spChg>
      </pc:sldChg>
      <pc:sldChg chg="add del">
        <pc:chgData name="Karen Baerts" userId="a06d292e-c1df-42a7-ab23-dcf3ffef2529" providerId="ADAL" clId="{A11F8786-64CE-43D5-8D44-D0F4797E1BAB}" dt="2023-09-27T21:08:02.699" v="2219" actId="47"/>
        <pc:sldMkLst>
          <pc:docMk/>
          <pc:sldMk cId="947732254" sldId="624"/>
        </pc:sldMkLst>
      </pc:sldChg>
      <pc:sldChg chg="add del">
        <pc:chgData name="Karen Baerts" userId="a06d292e-c1df-42a7-ab23-dcf3ffef2529" providerId="ADAL" clId="{A11F8786-64CE-43D5-8D44-D0F4797E1BAB}" dt="2023-09-27T21:10:26.397" v="2239" actId="47"/>
        <pc:sldMkLst>
          <pc:docMk/>
          <pc:sldMk cId="2465696597" sldId="625"/>
        </pc:sldMkLst>
      </pc:sldChg>
      <pc:sldChg chg="add del">
        <pc:chgData name="Karen Baerts" userId="a06d292e-c1df-42a7-ab23-dcf3ffef2529" providerId="ADAL" clId="{A11F8786-64CE-43D5-8D44-D0F4797E1BAB}" dt="2023-09-27T21:26:02.658" v="2657" actId="47"/>
        <pc:sldMkLst>
          <pc:docMk/>
          <pc:sldMk cId="805877643" sldId="626"/>
        </pc:sldMkLst>
      </pc:sldChg>
      <pc:sldChg chg="add del">
        <pc:chgData name="Karen Baerts" userId="a06d292e-c1df-42a7-ab23-dcf3ffef2529" providerId="ADAL" clId="{A11F8786-64CE-43D5-8D44-D0F4797E1BAB}" dt="2023-09-27T21:26:10.481" v="2659" actId="47"/>
        <pc:sldMkLst>
          <pc:docMk/>
          <pc:sldMk cId="2569158430" sldId="627"/>
        </pc:sldMkLst>
      </pc:sldChg>
      <pc:sldChg chg="add del">
        <pc:chgData name="Karen Baerts" userId="a06d292e-c1df-42a7-ab23-dcf3ffef2529" providerId="ADAL" clId="{A11F8786-64CE-43D5-8D44-D0F4797E1BAB}" dt="2023-09-27T21:26:08.825" v="2658" actId="47"/>
        <pc:sldMkLst>
          <pc:docMk/>
          <pc:sldMk cId="3038915130" sldId="628"/>
        </pc:sldMkLst>
      </pc:sldChg>
      <pc:sldChg chg="addSp modSp add del">
        <pc:chgData name="Karen Baerts" userId="a06d292e-c1df-42a7-ab23-dcf3ffef2529" providerId="ADAL" clId="{A11F8786-64CE-43D5-8D44-D0F4797E1BAB}" dt="2023-09-27T22:08:33.450" v="2897" actId="47"/>
        <pc:sldMkLst>
          <pc:docMk/>
          <pc:sldMk cId="1016746803" sldId="629"/>
        </pc:sldMkLst>
        <pc:picChg chg="add mod">
          <ac:chgData name="Karen Baerts" userId="a06d292e-c1df-42a7-ab23-dcf3ffef2529" providerId="ADAL" clId="{A11F8786-64CE-43D5-8D44-D0F4797E1BAB}" dt="2023-09-27T22:07:57.236" v="2851"/>
          <ac:picMkLst>
            <pc:docMk/>
            <pc:sldMk cId="1016746803" sldId="629"/>
            <ac:picMk id="2" creationId="{4215488F-94D2-4177-3DD0-D0CECC56327C}"/>
          </ac:picMkLst>
        </pc:picChg>
      </pc:sldChg>
      <pc:sldChg chg="addSp delSp modSp add mod">
        <pc:chgData name="Karen Baerts" userId="a06d292e-c1df-42a7-ab23-dcf3ffef2529" providerId="ADAL" clId="{A11F8786-64CE-43D5-8D44-D0F4797E1BAB}" dt="2023-09-27T21:35:34.755" v="2731" actId="14100"/>
        <pc:sldMkLst>
          <pc:docMk/>
          <pc:sldMk cId="2994727827" sldId="630"/>
        </pc:sldMkLst>
        <pc:spChg chg="mod">
          <ac:chgData name="Karen Baerts" userId="a06d292e-c1df-42a7-ab23-dcf3ffef2529" providerId="ADAL" clId="{A11F8786-64CE-43D5-8D44-D0F4797E1BAB}" dt="2023-09-27T20:53:21.704" v="2047" actId="20577"/>
          <ac:spMkLst>
            <pc:docMk/>
            <pc:sldMk cId="2994727827" sldId="630"/>
            <ac:spMk id="2" creationId="{5C633609-3910-3955-48DD-41EE2C726717}"/>
          </ac:spMkLst>
        </pc:spChg>
        <pc:spChg chg="del mod">
          <ac:chgData name="Karen Baerts" userId="a06d292e-c1df-42a7-ab23-dcf3ffef2529" providerId="ADAL" clId="{A11F8786-64CE-43D5-8D44-D0F4797E1BAB}" dt="2023-09-27T21:32:29.301" v="2697" actId="478"/>
          <ac:spMkLst>
            <pc:docMk/>
            <pc:sldMk cId="2994727827" sldId="630"/>
            <ac:spMk id="4" creationId="{95BD3EAD-2B40-A4F9-34A8-BAE0E46C5C40}"/>
          </ac:spMkLst>
        </pc:spChg>
        <pc:spChg chg="add del mod">
          <ac:chgData name="Karen Baerts" userId="a06d292e-c1df-42a7-ab23-dcf3ffef2529" providerId="ADAL" clId="{A11F8786-64CE-43D5-8D44-D0F4797E1BAB}" dt="2023-09-27T21:32:45.282" v="2704" actId="2085"/>
          <ac:spMkLst>
            <pc:docMk/>
            <pc:sldMk cId="2994727827" sldId="630"/>
            <ac:spMk id="5" creationId="{0BB0E7E1-DE13-F80F-43C6-538E25A3B99D}"/>
          </ac:spMkLst>
        </pc:spChg>
        <pc:spChg chg="del mod">
          <ac:chgData name="Karen Baerts" userId="a06d292e-c1df-42a7-ab23-dcf3ffef2529" providerId="ADAL" clId="{A11F8786-64CE-43D5-8D44-D0F4797E1BAB}" dt="2023-09-27T21:32:54.249" v="2706" actId="478"/>
          <ac:spMkLst>
            <pc:docMk/>
            <pc:sldMk cId="2994727827" sldId="630"/>
            <ac:spMk id="6" creationId="{DF711333-8BB0-A356-6E06-AA8BB4C8AAD2}"/>
          </ac:spMkLst>
        </pc:spChg>
        <pc:spChg chg="add mod">
          <ac:chgData name="Karen Baerts" userId="a06d292e-c1df-42a7-ab23-dcf3ffef2529" providerId="ADAL" clId="{A11F8786-64CE-43D5-8D44-D0F4797E1BAB}" dt="2023-09-27T21:33:03.452" v="2712" actId="20577"/>
          <ac:spMkLst>
            <pc:docMk/>
            <pc:sldMk cId="2994727827" sldId="630"/>
            <ac:spMk id="8" creationId="{F7BA8386-9016-7C42-9D31-8444AAE78E80}"/>
          </ac:spMkLst>
        </pc:spChg>
        <pc:picChg chg="add del mod">
          <ac:chgData name="Karen Baerts" userId="a06d292e-c1df-42a7-ab23-dcf3ffef2529" providerId="ADAL" clId="{A11F8786-64CE-43D5-8D44-D0F4797E1BAB}" dt="2023-09-27T21:35:04.229" v="2721" actId="478"/>
          <ac:picMkLst>
            <pc:docMk/>
            <pc:sldMk cId="2994727827" sldId="630"/>
            <ac:picMk id="7" creationId="{85B0B455-B804-EE6D-6EFE-5C98B2230924}"/>
          </ac:picMkLst>
        </pc:picChg>
        <pc:picChg chg="add del mod">
          <ac:chgData name="Karen Baerts" userId="a06d292e-c1df-42a7-ab23-dcf3ffef2529" providerId="ADAL" clId="{A11F8786-64CE-43D5-8D44-D0F4797E1BAB}" dt="2023-09-27T21:35:12.948" v="2726" actId="478"/>
          <ac:picMkLst>
            <pc:docMk/>
            <pc:sldMk cId="2994727827" sldId="630"/>
            <ac:picMk id="10" creationId="{D91568BB-3515-11C2-3B63-5F029E8447AB}"/>
          </ac:picMkLst>
        </pc:picChg>
        <pc:picChg chg="add mod">
          <ac:chgData name="Karen Baerts" userId="a06d292e-c1df-42a7-ab23-dcf3ffef2529" providerId="ADAL" clId="{A11F8786-64CE-43D5-8D44-D0F4797E1BAB}" dt="2023-09-27T21:35:11.461" v="2725" actId="1076"/>
          <ac:picMkLst>
            <pc:docMk/>
            <pc:sldMk cId="2994727827" sldId="630"/>
            <ac:picMk id="12" creationId="{D0C61128-85C5-C24A-2008-C9D2F56B519F}"/>
          </ac:picMkLst>
        </pc:picChg>
        <pc:picChg chg="add mod">
          <ac:chgData name="Karen Baerts" userId="a06d292e-c1df-42a7-ab23-dcf3ffef2529" providerId="ADAL" clId="{A11F8786-64CE-43D5-8D44-D0F4797E1BAB}" dt="2023-09-27T21:35:34.755" v="2731" actId="14100"/>
          <ac:picMkLst>
            <pc:docMk/>
            <pc:sldMk cId="2994727827" sldId="630"/>
            <ac:picMk id="14" creationId="{04E6ED65-1239-E9B1-7004-788246E98061}"/>
          </ac:picMkLst>
        </pc:picChg>
      </pc:sldChg>
      <pc:sldChg chg="addSp delSp modSp add mod modNotesTx">
        <pc:chgData name="Karen Baerts" userId="a06d292e-c1df-42a7-ab23-dcf3ffef2529" providerId="ADAL" clId="{A11F8786-64CE-43D5-8D44-D0F4797E1BAB}" dt="2023-09-27T22:11:09.191" v="2984" actId="20577"/>
        <pc:sldMkLst>
          <pc:docMk/>
          <pc:sldMk cId="1365741057" sldId="631"/>
        </pc:sldMkLst>
        <pc:spChg chg="mod">
          <ac:chgData name="Karen Baerts" userId="a06d292e-c1df-42a7-ab23-dcf3ffef2529" providerId="ADAL" clId="{A11F8786-64CE-43D5-8D44-D0F4797E1BAB}" dt="2023-09-27T21:08:14.863" v="2229" actId="20577"/>
          <ac:spMkLst>
            <pc:docMk/>
            <pc:sldMk cId="1365741057" sldId="631"/>
            <ac:spMk id="2" creationId="{1E7B35AE-CD8F-9A2A-AD75-342DB4B76686}"/>
          </ac:spMkLst>
        </pc:spChg>
        <pc:spChg chg="del mod">
          <ac:chgData name="Karen Baerts" userId="a06d292e-c1df-42a7-ab23-dcf3ffef2529" providerId="ADAL" clId="{A11F8786-64CE-43D5-8D44-D0F4797E1BAB}" dt="2023-09-27T21:08:41.092" v="2235" actId="478"/>
          <ac:spMkLst>
            <pc:docMk/>
            <pc:sldMk cId="1365741057" sldId="631"/>
            <ac:spMk id="3" creationId="{EC064723-7E40-8A91-6CD4-0A36E3E629CC}"/>
          </ac:spMkLst>
        </pc:spChg>
        <pc:spChg chg="mod">
          <ac:chgData name="Karen Baerts" userId="a06d292e-c1df-42a7-ab23-dcf3ffef2529" providerId="ADAL" clId="{A11F8786-64CE-43D5-8D44-D0F4797E1BAB}" dt="2023-09-27T21:28:24.451" v="2661" actId="20577"/>
          <ac:spMkLst>
            <pc:docMk/>
            <pc:sldMk cId="1365741057" sldId="631"/>
            <ac:spMk id="6" creationId="{F7E86B71-AD9F-3FC9-5A08-7ED871FDC978}"/>
          </ac:spMkLst>
        </pc:spChg>
        <pc:picChg chg="add mod">
          <ac:chgData name="Karen Baerts" userId="a06d292e-c1df-42a7-ab23-dcf3ffef2529" providerId="ADAL" clId="{A11F8786-64CE-43D5-8D44-D0F4797E1BAB}" dt="2023-09-27T21:28:28.575" v="2662" actId="1076"/>
          <ac:picMkLst>
            <pc:docMk/>
            <pc:sldMk cId="1365741057" sldId="631"/>
            <ac:picMk id="4" creationId="{8B42C3F3-3264-DDA8-88A7-62990159F19F}"/>
          </ac:picMkLst>
        </pc:picChg>
      </pc:sldChg>
      <pc:sldChg chg="addSp delSp modSp add mod modNotesTx">
        <pc:chgData name="Karen Baerts" userId="a06d292e-c1df-42a7-ab23-dcf3ffef2529" providerId="ADAL" clId="{A11F8786-64CE-43D5-8D44-D0F4797E1BAB}" dt="2023-09-27T22:11:17.673" v="2985" actId="6549"/>
        <pc:sldMkLst>
          <pc:docMk/>
          <pc:sldMk cId="2392228130" sldId="632"/>
        </pc:sldMkLst>
        <pc:spChg chg="add mod">
          <ac:chgData name="Karen Baerts" userId="a06d292e-c1df-42a7-ab23-dcf3ffef2529" providerId="ADAL" clId="{A11F8786-64CE-43D5-8D44-D0F4797E1BAB}" dt="2023-09-27T22:09:37.059" v="2982" actId="207"/>
          <ac:spMkLst>
            <pc:docMk/>
            <pc:sldMk cId="2392228130" sldId="632"/>
            <ac:spMk id="3" creationId="{A0779FC2-C005-4AB9-33F3-E08FD05AC9BE}"/>
          </ac:spMkLst>
        </pc:spChg>
        <pc:spChg chg="mod">
          <ac:chgData name="Karen Baerts" userId="a06d292e-c1df-42a7-ab23-dcf3ffef2529" providerId="ADAL" clId="{A11F8786-64CE-43D5-8D44-D0F4797E1BAB}" dt="2023-09-27T22:08:12.630" v="2886" actId="20577"/>
          <ac:spMkLst>
            <pc:docMk/>
            <pc:sldMk cId="2392228130" sldId="632"/>
            <ac:spMk id="18" creationId="{858FFBC7-1F95-936B-3821-8BB8A0EE2E56}"/>
          </ac:spMkLst>
        </pc:spChg>
        <pc:picChg chg="add mod">
          <ac:chgData name="Karen Baerts" userId="a06d292e-c1df-42a7-ab23-dcf3ffef2529" providerId="ADAL" clId="{A11F8786-64CE-43D5-8D44-D0F4797E1BAB}" dt="2023-09-27T22:08:39.614" v="2898" actId="1076"/>
          <ac:picMkLst>
            <pc:docMk/>
            <pc:sldMk cId="2392228130" sldId="632"/>
            <ac:picMk id="2" creationId="{E82CB90E-5E13-FB6A-02BF-F3EE97DA080B}"/>
          </ac:picMkLst>
        </pc:picChg>
        <pc:picChg chg="del">
          <ac:chgData name="Karen Baerts" userId="a06d292e-c1df-42a7-ab23-dcf3ffef2529" providerId="ADAL" clId="{A11F8786-64CE-43D5-8D44-D0F4797E1BAB}" dt="2023-09-27T22:08:14.889" v="2887" actId="478"/>
          <ac:picMkLst>
            <pc:docMk/>
            <pc:sldMk cId="2392228130" sldId="632"/>
            <ac:picMk id="15" creationId="{D9FDA0EF-0943-D854-B373-18F98CC35BC5}"/>
          </ac:picMkLst>
        </pc:picChg>
        <pc:picChg chg="del">
          <ac:chgData name="Karen Baerts" userId="a06d292e-c1df-42a7-ab23-dcf3ffef2529" providerId="ADAL" clId="{A11F8786-64CE-43D5-8D44-D0F4797E1BAB}" dt="2023-09-27T22:08:15.395" v="2888" actId="478"/>
          <ac:picMkLst>
            <pc:docMk/>
            <pc:sldMk cId="2392228130" sldId="632"/>
            <ac:picMk id="17" creationId="{FB0C8F75-966E-C314-48F8-61F4D4DD204E}"/>
          </ac:picMkLst>
        </pc:picChg>
        <pc:picChg chg="del">
          <ac:chgData name="Karen Baerts" userId="a06d292e-c1df-42a7-ab23-dcf3ffef2529" providerId="ADAL" clId="{A11F8786-64CE-43D5-8D44-D0F4797E1BAB}" dt="2023-09-27T22:08:15.780" v="2889" actId="478"/>
          <ac:picMkLst>
            <pc:docMk/>
            <pc:sldMk cId="2392228130" sldId="632"/>
            <ac:picMk id="20" creationId="{24435C72-B8F6-2D15-AD5D-8477DC9A2E8C}"/>
          </ac:picMkLst>
        </pc:picChg>
        <pc:picChg chg="del">
          <ac:chgData name="Karen Baerts" userId="a06d292e-c1df-42a7-ab23-dcf3ffef2529" providerId="ADAL" clId="{A11F8786-64CE-43D5-8D44-D0F4797E1BAB}" dt="2023-09-27T22:08:16.142" v="2890" actId="478"/>
          <ac:picMkLst>
            <pc:docMk/>
            <pc:sldMk cId="2392228130" sldId="632"/>
            <ac:picMk id="22" creationId="{65C11FB2-79C4-D77C-0F55-330EBEA85E45}"/>
          </ac:picMkLst>
        </pc:picChg>
        <pc:picChg chg="del">
          <ac:chgData name="Karen Baerts" userId="a06d292e-c1df-42a7-ab23-dcf3ffef2529" providerId="ADAL" clId="{A11F8786-64CE-43D5-8D44-D0F4797E1BAB}" dt="2023-09-27T22:08:16.544" v="2891" actId="478"/>
          <ac:picMkLst>
            <pc:docMk/>
            <pc:sldMk cId="2392228130" sldId="632"/>
            <ac:picMk id="24" creationId="{61FF5584-9EE7-1414-1754-18D9875AB365}"/>
          </ac:picMkLst>
        </pc:picChg>
      </pc:sldChg>
      <pc:sldChg chg="add del">
        <pc:chgData name="Karen Baerts" userId="a06d292e-c1df-42a7-ab23-dcf3ffef2529" providerId="ADAL" clId="{A11F8786-64CE-43D5-8D44-D0F4797E1BAB}" dt="2023-09-27T21:16:20.823" v="2377" actId="47"/>
        <pc:sldMkLst>
          <pc:docMk/>
          <pc:sldMk cId="3064776387" sldId="632"/>
        </pc:sldMkLst>
      </pc:sldChg>
    </pc:docChg>
  </pc:docChgLst>
  <pc:docChgLst>
    <pc:chgData name="Karen Baerts" userId="a06d292e-c1df-42a7-ab23-dcf3ffef2529" providerId="ADAL" clId="{27CD4FA2-D0CB-4530-9749-CA7C54FDFAD4}"/>
    <pc:docChg chg="undo redo custSel addSld delSld modSld sldOrd modNotesMaster">
      <pc:chgData name="Karen Baerts" userId="a06d292e-c1df-42a7-ab23-dcf3ffef2529" providerId="ADAL" clId="{27CD4FA2-D0CB-4530-9749-CA7C54FDFAD4}" dt="2024-09-23T14:12:39.481" v="41526" actId="14100"/>
      <pc:docMkLst>
        <pc:docMk/>
      </pc:docMkLst>
      <pc:sldChg chg="modNotesTx">
        <pc:chgData name="Karen Baerts" userId="a06d292e-c1df-42a7-ab23-dcf3ffef2529" providerId="ADAL" clId="{27CD4FA2-D0CB-4530-9749-CA7C54FDFAD4}" dt="2024-09-21T20:01:02.208" v="19820" actId="20577"/>
        <pc:sldMkLst>
          <pc:docMk/>
          <pc:sldMk cId="790677748" sldId="260"/>
        </pc:sldMkLst>
      </pc:sldChg>
      <pc:sldChg chg="del">
        <pc:chgData name="Karen Baerts" userId="a06d292e-c1df-42a7-ab23-dcf3ffef2529" providerId="ADAL" clId="{27CD4FA2-D0CB-4530-9749-CA7C54FDFAD4}" dt="2024-09-21T21:24:27.178" v="22050" actId="47"/>
        <pc:sldMkLst>
          <pc:docMk/>
          <pc:sldMk cId="2400741837" sldId="593"/>
        </pc:sldMkLst>
      </pc:sldChg>
      <pc:sldChg chg="del">
        <pc:chgData name="Karen Baerts" userId="a06d292e-c1df-42a7-ab23-dcf3ffef2529" providerId="ADAL" clId="{27CD4FA2-D0CB-4530-9749-CA7C54FDFAD4}" dt="2024-09-21T21:56:54.326" v="24362" actId="47"/>
        <pc:sldMkLst>
          <pc:docMk/>
          <pc:sldMk cId="2512207547" sldId="602"/>
        </pc:sldMkLst>
      </pc:sldChg>
      <pc:sldChg chg="modSp mod modNotesTx">
        <pc:chgData name="Karen Baerts" userId="a06d292e-c1df-42a7-ab23-dcf3ffef2529" providerId="ADAL" clId="{27CD4FA2-D0CB-4530-9749-CA7C54FDFAD4}" dt="2024-09-22T00:25:48.047" v="37755" actId="20577"/>
        <pc:sldMkLst>
          <pc:docMk/>
          <pc:sldMk cId="2700763048" sldId="605"/>
        </pc:sldMkLst>
        <pc:spChg chg="mod">
          <ac:chgData name="Karen Baerts" userId="a06d292e-c1df-42a7-ab23-dcf3ffef2529" providerId="ADAL" clId="{27CD4FA2-D0CB-4530-9749-CA7C54FDFAD4}" dt="2024-09-21T22:49:22.737" v="25665" actId="14100"/>
          <ac:spMkLst>
            <pc:docMk/>
            <pc:sldMk cId="2700763048" sldId="605"/>
            <ac:spMk id="6" creationId="{34FC3520-8C73-372E-05BD-74B3FC219614}"/>
          </ac:spMkLst>
        </pc:spChg>
      </pc:sldChg>
      <pc:sldChg chg="addSp delSp modSp mod modNotesTx">
        <pc:chgData name="Karen Baerts" userId="a06d292e-c1df-42a7-ab23-dcf3ffef2529" providerId="ADAL" clId="{27CD4FA2-D0CB-4530-9749-CA7C54FDFAD4}" dt="2024-09-22T00:26:29.114" v="37910" actId="20577"/>
        <pc:sldMkLst>
          <pc:docMk/>
          <pc:sldMk cId="3028835310" sldId="609"/>
        </pc:sldMkLst>
        <pc:spChg chg="add mod">
          <ac:chgData name="Karen Baerts" userId="a06d292e-c1df-42a7-ab23-dcf3ffef2529" providerId="ADAL" clId="{27CD4FA2-D0CB-4530-9749-CA7C54FDFAD4}" dt="2024-09-21T22:48:49.876" v="25654" actId="1037"/>
          <ac:spMkLst>
            <pc:docMk/>
            <pc:sldMk cId="3028835310" sldId="609"/>
            <ac:spMk id="2" creationId="{0808FE9C-B24B-F52C-7908-9A8D66804CBC}"/>
          </ac:spMkLst>
        </pc:spChg>
        <pc:spChg chg="add del mod">
          <ac:chgData name="Karen Baerts" userId="a06d292e-c1df-42a7-ab23-dcf3ffef2529" providerId="ADAL" clId="{27CD4FA2-D0CB-4530-9749-CA7C54FDFAD4}" dt="2024-09-21T22:48:39.784" v="25649" actId="478"/>
          <ac:spMkLst>
            <pc:docMk/>
            <pc:sldMk cId="3028835310" sldId="609"/>
            <ac:spMk id="3" creationId="{E74D61D3-0873-BAFF-706D-0A288CFF3239}"/>
          </ac:spMkLst>
        </pc:spChg>
        <pc:spChg chg="mod">
          <ac:chgData name="Karen Baerts" userId="a06d292e-c1df-42a7-ab23-dcf3ffef2529" providerId="ADAL" clId="{27CD4FA2-D0CB-4530-9749-CA7C54FDFAD4}" dt="2024-09-21T22:49:58.367" v="25667" actId="1076"/>
          <ac:spMkLst>
            <pc:docMk/>
            <pc:sldMk cId="3028835310" sldId="609"/>
            <ac:spMk id="6" creationId="{D2C35F46-4A77-2A62-7BB3-91E76BCA7707}"/>
          </ac:spMkLst>
        </pc:spChg>
        <pc:spChg chg="mod">
          <ac:chgData name="Karen Baerts" userId="a06d292e-c1df-42a7-ab23-dcf3ffef2529" providerId="ADAL" clId="{27CD4FA2-D0CB-4530-9749-CA7C54FDFAD4}" dt="2024-09-21T22:54:32.583" v="26466" actId="20577"/>
          <ac:spMkLst>
            <pc:docMk/>
            <pc:sldMk cId="3028835310" sldId="609"/>
            <ac:spMk id="8" creationId="{813938EF-BF82-FDB1-13E7-D9CC831E0B3F}"/>
          </ac:spMkLst>
        </pc:spChg>
        <pc:picChg chg="mod">
          <ac:chgData name="Karen Baerts" userId="a06d292e-c1df-42a7-ab23-dcf3ffef2529" providerId="ADAL" clId="{27CD4FA2-D0CB-4530-9749-CA7C54FDFAD4}" dt="2024-09-21T23:09:16.333" v="28310" actId="1076"/>
          <ac:picMkLst>
            <pc:docMk/>
            <pc:sldMk cId="3028835310" sldId="609"/>
            <ac:picMk id="14" creationId="{AB6465B6-1974-9FC6-B2A1-82919CCAF29A}"/>
          </ac:picMkLst>
        </pc:picChg>
        <pc:picChg chg="mod">
          <ac:chgData name="Karen Baerts" userId="a06d292e-c1df-42a7-ab23-dcf3ffef2529" providerId="ADAL" clId="{27CD4FA2-D0CB-4530-9749-CA7C54FDFAD4}" dt="2024-09-21T23:09:19.259" v="28311" actId="1076"/>
          <ac:picMkLst>
            <pc:docMk/>
            <pc:sldMk cId="3028835310" sldId="609"/>
            <ac:picMk id="16" creationId="{51F87604-6F5C-872D-21B9-290E97325189}"/>
          </ac:picMkLst>
        </pc:picChg>
      </pc:sldChg>
      <pc:sldChg chg="addSp delSp modSp del mod modNotesTx">
        <pc:chgData name="Karen Baerts" userId="a06d292e-c1df-42a7-ab23-dcf3ffef2529" providerId="ADAL" clId="{27CD4FA2-D0CB-4530-9749-CA7C54FDFAD4}" dt="2024-09-21T23:21:41.181" v="28886" actId="47"/>
        <pc:sldMkLst>
          <pc:docMk/>
          <pc:sldMk cId="2455460476" sldId="610"/>
        </pc:sldMkLst>
        <pc:spChg chg="mod">
          <ac:chgData name="Karen Baerts" userId="a06d292e-c1df-42a7-ab23-dcf3ffef2529" providerId="ADAL" clId="{27CD4FA2-D0CB-4530-9749-CA7C54FDFAD4}" dt="2024-09-21T23:03:56.498" v="28273" actId="5793"/>
          <ac:spMkLst>
            <pc:docMk/>
            <pc:sldMk cId="2455460476" sldId="610"/>
            <ac:spMk id="7" creationId="{37E0DA94-EF22-1BC5-E8E8-EBD8E5A46336}"/>
          </ac:spMkLst>
        </pc:spChg>
        <pc:picChg chg="add mod">
          <ac:chgData name="Karen Baerts" userId="a06d292e-c1df-42a7-ab23-dcf3ffef2529" providerId="ADAL" clId="{27CD4FA2-D0CB-4530-9749-CA7C54FDFAD4}" dt="2024-09-21T23:00:47.463" v="27892" actId="1076"/>
          <ac:picMkLst>
            <pc:docMk/>
            <pc:sldMk cId="2455460476" sldId="610"/>
            <ac:picMk id="4" creationId="{3C004179-E7C8-10C6-C15D-1D801D64917F}"/>
          </ac:picMkLst>
        </pc:picChg>
        <pc:picChg chg="mod">
          <ac:chgData name="Karen Baerts" userId="a06d292e-c1df-42a7-ab23-dcf3ffef2529" providerId="ADAL" clId="{27CD4FA2-D0CB-4530-9749-CA7C54FDFAD4}" dt="2024-09-21T23:04:08.666" v="28275" actId="14100"/>
          <ac:picMkLst>
            <pc:docMk/>
            <pc:sldMk cId="2455460476" sldId="610"/>
            <ac:picMk id="10" creationId="{1E87FF3A-0E43-01AC-2300-5510D58E97D5}"/>
          </ac:picMkLst>
        </pc:picChg>
        <pc:picChg chg="del">
          <ac:chgData name="Karen Baerts" userId="a06d292e-c1df-42a7-ab23-dcf3ffef2529" providerId="ADAL" clId="{27CD4FA2-D0CB-4530-9749-CA7C54FDFAD4}" dt="2024-09-21T23:00:35.803" v="27886" actId="478"/>
          <ac:picMkLst>
            <pc:docMk/>
            <pc:sldMk cId="2455460476" sldId="610"/>
            <ac:picMk id="12" creationId="{580A19DC-6986-6F83-0C43-978F1BEF8C90}"/>
          </ac:picMkLst>
        </pc:picChg>
      </pc:sldChg>
      <pc:sldChg chg="addSp delSp modSp del mod modNotesTx">
        <pc:chgData name="Karen Baerts" userId="a06d292e-c1df-42a7-ab23-dcf3ffef2529" providerId="ADAL" clId="{27CD4FA2-D0CB-4530-9749-CA7C54FDFAD4}" dt="2024-09-21T23:21:36.377" v="28885" actId="47"/>
        <pc:sldMkLst>
          <pc:docMk/>
          <pc:sldMk cId="3688585214" sldId="612"/>
        </pc:sldMkLst>
        <pc:picChg chg="add mod">
          <ac:chgData name="Karen Baerts" userId="a06d292e-c1df-42a7-ab23-dcf3ffef2529" providerId="ADAL" clId="{27CD4FA2-D0CB-4530-9749-CA7C54FDFAD4}" dt="2024-09-21T23:14:44.551" v="28709" actId="14100"/>
          <ac:picMkLst>
            <pc:docMk/>
            <pc:sldMk cId="3688585214" sldId="612"/>
            <ac:picMk id="3" creationId="{A12A58AB-9D19-E2BD-D4E8-4811D69FEBD0}"/>
          </ac:picMkLst>
        </pc:picChg>
        <pc:picChg chg="add mod">
          <ac:chgData name="Karen Baerts" userId="a06d292e-c1df-42a7-ab23-dcf3ffef2529" providerId="ADAL" clId="{27CD4FA2-D0CB-4530-9749-CA7C54FDFAD4}" dt="2024-09-21T23:14:39.478" v="28708" actId="14100"/>
          <ac:picMkLst>
            <pc:docMk/>
            <pc:sldMk cId="3688585214" sldId="612"/>
            <ac:picMk id="6" creationId="{E4B0F24A-2645-1C33-D94C-858FD595C585}"/>
          </ac:picMkLst>
        </pc:picChg>
        <pc:picChg chg="del">
          <ac:chgData name="Karen Baerts" userId="a06d292e-c1df-42a7-ab23-dcf3ffef2529" providerId="ADAL" clId="{27CD4FA2-D0CB-4530-9749-CA7C54FDFAD4}" dt="2024-09-21T23:13:41.262" v="28695" actId="478"/>
          <ac:picMkLst>
            <pc:docMk/>
            <pc:sldMk cId="3688585214" sldId="612"/>
            <ac:picMk id="8" creationId="{AD2AADA9-B071-4B4D-A58C-2DE6D6E87705}"/>
          </ac:picMkLst>
        </pc:picChg>
        <pc:picChg chg="del">
          <ac:chgData name="Karen Baerts" userId="a06d292e-c1df-42a7-ab23-dcf3ffef2529" providerId="ADAL" clId="{27CD4FA2-D0CB-4530-9749-CA7C54FDFAD4}" dt="2024-09-21T23:13:51.165" v="28699" actId="478"/>
          <ac:picMkLst>
            <pc:docMk/>
            <pc:sldMk cId="3688585214" sldId="612"/>
            <ac:picMk id="10" creationId="{02D14502-D8B4-B132-18EA-AA4B3E483C9C}"/>
          </ac:picMkLst>
        </pc:picChg>
      </pc:sldChg>
      <pc:sldChg chg="modNotesTx">
        <pc:chgData name="Karen Baerts" userId="a06d292e-c1df-42a7-ab23-dcf3ffef2529" providerId="ADAL" clId="{27CD4FA2-D0CB-4530-9749-CA7C54FDFAD4}" dt="2024-09-22T00:43:44.767" v="40804" actId="20577"/>
        <pc:sldMkLst>
          <pc:docMk/>
          <pc:sldMk cId="1710916937" sldId="614"/>
        </pc:sldMkLst>
      </pc:sldChg>
      <pc:sldChg chg="addSp delSp modSp add del mod ord modNotesTx">
        <pc:chgData name="Karen Baerts" userId="a06d292e-c1df-42a7-ab23-dcf3ffef2529" providerId="ADAL" clId="{27CD4FA2-D0CB-4530-9749-CA7C54FDFAD4}" dt="2024-09-22T00:39:35.268" v="39820" actId="313"/>
        <pc:sldMkLst>
          <pc:docMk/>
          <pc:sldMk cId="3100541724" sldId="615"/>
        </pc:sldMkLst>
        <pc:spChg chg="mod">
          <ac:chgData name="Karen Baerts" userId="a06d292e-c1df-42a7-ab23-dcf3ffef2529" providerId="ADAL" clId="{27CD4FA2-D0CB-4530-9749-CA7C54FDFAD4}" dt="2024-09-21T23:25:13.957" v="29141" actId="20577"/>
          <ac:spMkLst>
            <pc:docMk/>
            <pc:sldMk cId="3100541724" sldId="615"/>
            <ac:spMk id="2" creationId="{1BDB9AE1-C429-DCF7-BF7A-28695A28CA0D}"/>
          </ac:spMkLst>
        </pc:spChg>
        <pc:spChg chg="mod">
          <ac:chgData name="Karen Baerts" userId="a06d292e-c1df-42a7-ab23-dcf3ffef2529" providerId="ADAL" clId="{27CD4FA2-D0CB-4530-9749-CA7C54FDFAD4}" dt="2024-09-22T00:36:51.174" v="39295" actId="20577"/>
          <ac:spMkLst>
            <pc:docMk/>
            <pc:sldMk cId="3100541724" sldId="615"/>
            <ac:spMk id="3" creationId="{30A6342D-DDD0-67E2-15A8-BEA9963CAAE7}"/>
          </ac:spMkLst>
        </pc:spChg>
        <pc:picChg chg="add del mod">
          <ac:chgData name="Karen Baerts" userId="a06d292e-c1df-42a7-ab23-dcf3ffef2529" providerId="ADAL" clId="{27CD4FA2-D0CB-4530-9749-CA7C54FDFAD4}" dt="2024-09-22T00:35:11.617" v="39174" actId="478"/>
          <ac:picMkLst>
            <pc:docMk/>
            <pc:sldMk cId="3100541724" sldId="615"/>
            <ac:picMk id="4" creationId="{821E6C7F-6A0F-969E-693D-8C14E211A7EF}"/>
          </ac:picMkLst>
        </pc:picChg>
        <pc:picChg chg="del">
          <ac:chgData name="Karen Baerts" userId="a06d292e-c1df-42a7-ab23-dcf3ffef2529" providerId="ADAL" clId="{27CD4FA2-D0CB-4530-9749-CA7C54FDFAD4}" dt="2024-09-22T00:31:17.793" v="39125" actId="478"/>
          <ac:picMkLst>
            <pc:docMk/>
            <pc:sldMk cId="3100541724" sldId="615"/>
            <ac:picMk id="6" creationId="{A9AD9CCB-D3F7-1099-B3CA-46015F93A25C}"/>
          </ac:picMkLst>
        </pc:picChg>
        <pc:picChg chg="add mod">
          <ac:chgData name="Karen Baerts" userId="a06d292e-c1df-42a7-ab23-dcf3ffef2529" providerId="ADAL" clId="{27CD4FA2-D0CB-4530-9749-CA7C54FDFAD4}" dt="2024-09-22T00:37:01.497" v="39297" actId="1076"/>
          <ac:picMkLst>
            <pc:docMk/>
            <pc:sldMk cId="3100541724" sldId="615"/>
            <ac:picMk id="7" creationId="{4E244465-2A6D-D8A2-8304-1D32FDC4FA31}"/>
          </ac:picMkLst>
        </pc:picChg>
        <pc:picChg chg="del">
          <ac:chgData name="Karen Baerts" userId="a06d292e-c1df-42a7-ab23-dcf3ffef2529" providerId="ADAL" clId="{27CD4FA2-D0CB-4530-9749-CA7C54FDFAD4}" dt="2024-09-22T00:35:13.869" v="39175" actId="478"/>
          <ac:picMkLst>
            <pc:docMk/>
            <pc:sldMk cId="3100541724" sldId="615"/>
            <ac:picMk id="9" creationId="{98E1AD56-BC49-AFE9-07D3-9A8B84F9D1D1}"/>
          </ac:picMkLst>
        </pc:picChg>
      </pc:sldChg>
      <pc:sldChg chg="del modNotesTx">
        <pc:chgData name="Karen Baerts" userId="a06d292e-c1df-42a7-ab23-dcf3ffef2529" providerId="ADAL" clId="{27CD4FA2-D0CB-4530-9749-CA7C54FDFAD4}" dt="2024-09-21T19:39:48.115" v="16130" actId="47"/>
        <pc:sldMkLst>
          <pc:docMk/>
          <pc:sldMk cId="256971509" sldId="621"/>
        </pc:sldMkLst>
      </pc:sldChg>
      <pc:sldChg chg="addSp delSp modSp mod modNotesTx">
        <pc:chgData name="Karen Baerts" userId="a06d292e-c1df-42a7-ab23-dcf3ffef2529" providerId="ADAL" clId="{27CD4FA2-D0CB-4530-9749-CA7C54FDFAD4}" dt="2024-09-21T23:39:01.667" v="30429" actId="20577"/>
        <pc:sldMkLst>
          <pc:docMk/>
          <pc:sldMk cId="1295142386" sldId="622"/>
        </pc:sldMkLst>
        <pc:spChg chg="add del mod">
          <ac:chgData name="Karen Baerts" userId="a06d292e-c1df-42a7-ab23-dcf3ffef2529" providerId="ADAL" clId="{27CD4FA2-D0CB-4530-9749-CA7C54FDFAD4}" dt="2024-09-21T23:39:01.667" v="30429" actId="20577"/>
          <ac:spMkLst>
            <pc:docMk/>
            <pc:sldMk cId="1295142386" sldId="622"/>
            <ac:spMk id="3" creationId="{0E244A77-BBB5-0E34-9ECA-86AB7EC02E29}"/>
          </ac:spMkLst>
        </pc:spChg>
        <pc:spChg chg="add del mod">
          <ac:chgData name="Karen Baerts" userId="a06d292e-c1df-42a7-ab23-dcf3ffef2529" providerId="ADAL" clId="{27CD4FA2-D0CB-4530-9749-CA7C54FDFAD4}" dt="2024-09-21T20:29:28.508" v="20136" actId="478"/>
          <ac:spMkLst>
            <pc:docMk/>
            <pc:sldMk cId="1295142386" sldId="622"/>
            <ac:spMk id="5" creationId="{11D626C9-B4A2-C886-3F80-F9940AED6821}"/>
          </ac:spMkLst>
        </pc:spChg>
        <pc:picChg chg="del">
          <ac:chgData name="Karen Baerts" userId="a06d292e-c1df-42a7-ab23-dcf3ffef2529" providerId="ADAL" clId="{27CD4FA2-D0CB-4530-9749-CA7C54FDFAD4}" dt="2024-09-21T20:03:17.257" v="19839" actId="478"/>
          <ac:picMkLst>
            <pc:docMk/>
            <pc:sldMk cId="1295142386" sldId="622"/>
            <ac:picMk id="2050" creationId="{FBB80913-D357-FE3F-F39D-253DC544482B}"/>
          </ac:picMkLst>
        </pc:picChg>
        <pc:picChg chg="add mod">
          <ac:chgData name="Karen Baerts" userId="a06d292e-c1df-42a7-ab23-dcf3ffef2529" providerId="ADAL" clId="{27CD4FA2-D0CB-4530-9749-CA7C54FDFAD4}" dt="2024-09-21T20:29:28.074" v="20134" actId="1076"/>
          <ac:picMkLst>
            <pc:docMk/>
            <pc:sldMk cId="1295142386" sldId="622"/>
            <ac:picMk id="7170" creationId="{08B7D825-8585-71ED-A936-5468AAA52A7C}"/>
          </ac:picMkLst>
        </pc:picChg>
      </pc:sldChg>
      <pc:sldChg chg="addSp delSp modSp mod modNotesTx">
        <pc:chgData name="Karen Baerts" userId="a06d292e-c1df-42a7-ab23-dcf3ffef2529" providerId="ADAL" clId="{27CD4FA2-D0CB-4530-9749-CA7C54FDFAD4}" dt="2024-09-22T00:51:45.509" v="41504" actId="1076"/>
        <pc:sldMkLst>
          <pc:docMk/>
          <pc:sldMk cId="2994727827" sldId="630"/>
        </pc:sldMkLst>
        <pc:spChg chg="mod">
          <ac:chgData name="Karen Baerts" userId="a06d292e-c1df-42a7-ab23-dcf3ffef2529" providerId="ADAL" clId="{27CD4FA2-D0CB-4530-9749-CA7C54FDFAD4}" dt="2024-09-21T23:32:21.058" v="29549" actId="20577"/>
          <ac:spMkLst>
            <pc:docMk/>
            <pc:sldMk cId="2994727827" sldId="630"/>
            <ac:spMk id="2" creationId="{5C633609-3910-3955-48DD-41EE2C726717}"/>
          </ac:spMkLst>
        </pc:spChg>
        <pc:spChg chg="del mod">
          <ac:chgData name="Karen Baerts" userId="a06d292e-c1df-42a7-ab23-dcf3ffef2529" providerId="ADAL" clId="{27CD4FA2-D0CB-4530-9749-CA7C54FDFAD4}" dt="2024-09-22T00:14:21.833" v="36307" actId="478"/>
          <ac:spMkLst>
            <pc:docMk/>
            <pc:sldMk cId="2994727827" sldId="630"/>
            <ac:spMk id="3" creationId="{4D0CF64C-0C64-DEEB-B6E4-0957FD5D502E}"/>
          </ac:spMkLst>
        </pc:spChg>
        <pc:spChg chg="add del mod">
          <ac:chgData name="Karen Baerts" userId="a06d292e-c1df-42a7-ab23-dcf3ffef2529" providerId="ADAL" clId="{27CD4FA2-D0CB-4530-9749-CA7C54FDFAD4}" dt="2024-09-22T00:51:13.444" v="41472" actId="1076"/>
          <ac:spMkLst>
            <pc:docMk/>
            <pc:sldMk cId="2994727827" sldId="630"/>
            <ac:spMk id="3" creationId="{CBD25AFB-906A-C8F8-8608-54865F79BAF4}"/>
          </ac:spMkLst>
        </pc:spChg>
        <pc:spChg chg="add mod">
          <ac:chgData name="Karen Baerts" userId="a06d292e-c1df-42a7-ab23-dcf3ffef2529" providerId="ADAL" clId="{27CD4FA2-D0CB-4530-9749-CA7C54FDFAD4}" dt="2024-09-22T00:51:45.509" v="41504" actId="1076"/>
          <ac:spMkLst>
            <pc:docMk/>
            <pc:sldMk cId="2994727827" sldId="630"/>
            <ac:spMk id="4" creationId="{3BEF2739-9160-1561-5A78-9BAAE4727210}"/>
          </ac:spMkLst>
        </pc:spChg>
        <pc:spChg chg="del mod">
          <ac:chgData name="Karen Baerts" userId="a06d292e-c1df-42a7-ab23-dcf3ffef2529" providerId="ADAL" clId="{27CD4FA2-D0CB-4530-9749-CA7C54FDFAD4}" dt="2024-09-22T00:14:37.920" v="36314" actId="478"/>
          <ac:spMkLst>
            <pc:docMk/>
            <pc:sldMk cId="2994727827" sldId="630"/>
            <ac:spMk id="5" creationId="{0BB0E7E1-DE13-F80F-43C6-538E25A3B99D}"/>
          </ac:spMkLst>
        </pc:spChg>
        <pc:spChg chg="del">
          <ac:chgData name="Karen Baerts" userId="a06d292e-c1df-42a7-ab23-dcf3ffef2529" providerId="ADAL" clId="{27CD4FA2-D0CB-4530-9749-CA7C54FDFAD4}" dt="2024-09-21T21:45:36.473" v="23697" actId="478"/>
          <ac:spMkLst>
            <pc:docMk/>
            <pc:sldMk cId="2994727827" sldId="630"/>
            <ac:spMk id="8" creationId="{F7BA8386-9016-7C42-9D31-8444AAE78E80}"/>
          </ac:spMkLst>
        </pc:spChg>
        <pc:spChg chg="add del mod">
          <ac:chgData name="Karen Baerts" userId="a06d292e-c1df-42a7-ab23-dcf3ffef2529" providerId="ADAL" clId="{27CD4FA2-D0CB-4530-9749-CA7C54FDFAD4}" dt="2024-09-22T00:14:25.427" v="36308" actId="478"/>
          <ac:spMkLst>
            <pc:docMk/>
            <pc:sldMk cId="2994727827" sldId="630"/>
            <ac:spMk id="11" creationId="{F628E0D2-1559-52BC-E6B6-8451F579E588}"/>
          </ac:spMkLst>
        </pc:spChg>
        <pc:spChg chg="add mod">
          <ac:chgData name="Karen Baerts" userId="a06d292e-c1df-42a7-ab23-dcf3ffef2529" providerId="ADAL" clId="{27CD4FA2-D0CB-4530-9749-CA7C54FDFAD4}" dt="2024-09-22T00:17:46.740" v="36360" actId="6549"/>
          <ac:spMkLst>
            <pc:docMk/>
            <pc:sldMk cId="2994727827" sldId="630"/>
            <ac:spMk id="13" creationId="{4AD93CF7-04B4-63B3-7FA6-6042D892E6B8}"/>
          </ac:spMkLst>
        </pc:spChg>
        <pc:spChg chg="add mod">
          <ac:chgData name="Karen Baerts" userId="a06d292e-c1df-42a7-ab23-dcf3ffef2529" providerId="ADAL" clId="{27CD4FA2-D0CB-4530-9749-CA7C54FDFAD4}" dt="2024-09-22T00:15:53.375" v="36327" actId="1582"/>
          <ac:spMkLst>
            <pc:docMk/>
            <pc:sldMk cId="2994727827" sldId="630"/>
            <ac:spMk id="16" creationId="{6C38B566-430C-0C14-6A56-98FA32E22E3A}"/>
          </ac:spMkLst>
        </pc:spChg>
        <pc:picChg chg="add del mod">
          <ac:chgData name="Karen Baerts" userId="a06d292e-c1df-42a7-ab23-dcf3ffef2529" providerId="ADAL" clId="{27CD4FA2-D0CB-4530-9749-CA7C54FDFAD4}" dt="2024-09-21T22:25:29.001" v="24446" actId="478"/>
          <ac:picMkLst>
            <pc:docMk/>
            <pc:sldMk cId="2994727827" sldId="630"/>
            <ac:picMk id="6" creationId="{6A411B56-C5EB-1690-046C-5BC8976E038C}"/>
          </ac:picMkLst>
        </pc:picChg>
        <pc:picChg chg="add mod">
          <ac:chgData name="Karen Baerts" userId="a06d292e-c1df-42a7-ab23-dcf3ffef2529" providerId="ADAL" clId="{27CD4FA2-D0CB-4530-9749-CA7C54FDFAD4}" dt="2024-09-22T00:14:45.413" v="36316" actId="1076"/>
          <ac:picMkLst>
            <pc:docMk/>
            <pc:sldMk cId="2994727827" sldId="630"/>
            <ac:picMk id="9" creationId="{C810F615-829B-A48A-C151-5E1C29BD6F53}"/>
          </ac:picMkLst>
        </pc:picChg>
        <pc:picChg chg="del mod">
          <ac:chgData name="Karen Baerts" userId="a06d292e-c1df-42a7-ab23-dcf3ffef2529" providerId="ADAL" clId="{27CD4FA2-D0CB-4530-9749-CA7C54FDFAD4}" dt="2024-09-21T22:25:21.445" v="24442" actId="478"/>
          <ac:picMkLst>
            <pc:docMk/>
            <pc:sldMk cId="2994727827" sldId="630"/>
            <ac:picMk id="12" creationId="{D0C61128-85C5-C24A-2008-C9D2F56B519F}"/>
          </ac:picMkLst>
        </pc:picChg>
        <pc:picChg chg="del mod">
          <ac:chgData name="Karen Baerts" userId="a06d292e-c1df-42a7-ab23-dcf3ffef2529" providerId="ADAL" clId="{27CD4FA2-D0CB-4530-9749-CA7C54FDFAD4}" dt="2024-09-21T21:46:13.059" v="23698" actId="478"/>
          <ac:picMkLst>
            <pc:docMk/>
            <pc:sldMk cId="2994727827" sldId="630"/>
            <ac:picMk id="14" creationId="{04E6ED65-1239-E9B1-7004-788246E98061}"/>
          </ac:picMkLst>
        </pc:picChg>
        <pc:picChg chg="add del mod">
          <ac:chgData name="Karen Baerts" userId="a06d292e-c1df-42a7-ab23-dcf3ffef2529" providerId="ADAL" clId="{27CD4FA2-D0CB-4530-9749-CA7C54FDFAD4}" dt="2024-09-22T00:14:39.491" v="36315" actId="478"/>
          <ac:picMkLst>
            <pc:docMk/>
            <pc:sldMk cId="2994727827" sldId="630"/>
            <ac:picMk id="1026" creationId="{107A2F53-B38B-C384-E5BC-BBF10DBFED36}"/>
          </ac:picMkLst>
        </pc:picChg>
        <pc:inkChg chg="add del">
          <ac:chgData name="Karen Baerts" userId="a06d292e-c1df-42a7-ab23-dcf3ffef2529" providerId="ADAL" clId="{27CD4FA2-D0CB-4530-9749-CA7C54FDFAD4}" dt="2024-09-22T00:15:19.988" v="36320" actId="9405"/>
          <ac:inkMkLst>
            <pc:docMk/>
            <pc:sldMk cId="2994727827" sldId="630"/>
            <ac:inkMk id="15" creationId="{BC76A2B7-4912-CE58-0E3F-18BCAA1C504D}"/>
          </ac:inkMkLst>
        </pc:inkChg>
      </pc:sldChg>
      <pc:sldChg chg="modSp mod modNotesTx">
        <pc:chgData name="Karen Baerts" userId="a06d292e-c1df-42a7-ab23-dcf3ffef2529" providerId="ADAL" clId="{27CD4FA2-D0CB-4530-9749-CA7C54FDFAD4}" dt="2024-09-22T00:09:23.149" v="35816" actId="20577"/>
        <pc:sldMkLst>
          <pc:docMk/>
          <pc:sldMk cId="1365741057" sldId="631"/>
        </pc:sldMkLst>
        <pc:spChg chg="mod">
          <ac:chgData name="Karen Baerts" userId="a06d292e-c1df-42a7-ab23-dcf3ffef2529" providerId="ADAL" clId="{27CD4FA2-D0CB-4530-9749-CA7C54FDFAD4}" dt="2024-09-21T22:49:04.764" v="25662" actId="1038"/>
          <ac:spMkLst>
            <pc:docMk/>
            <pc:sldMk cId="1365741057" sldId="631"/>
            <ac:spMk id="6" creationId="{F7E86B71-AD9F-3FC9-5A08-7ED871FDC978}"/>
          </ac:spMkLst>
        </pc:spChg>
        <pc:picChg chg="mod">
          <ac:chgData name="Karen Baerts" userId="a06d292e-c1df-42a7-ab23-dcf3ffef2529" providerId="ADAL" clId="{27CD4FA2-D0CB-4530-9749-CA7C54FDFAD4}" dt="2024-09-21T22:44:11.646" v="25517" actId="1076"/>
          <ac:picMkLst>
            <pc:docMk/>
            <pc:sldMk cId="1365741057" sldId="631"/>
            <ac:picMk id="4" creationId="{8B42C3F3-3264-DDA8-88A7-62990159F19F}"/>
          </ac:picMkLst>
        </pc:picChg>
      </pc:sldChg>
      <pc:sldChg chg="addSp delSp modSp mod">
        <pc:chgData name="Karen Baerts" userId="a06d292e-c1df-42a7-ab23-dcf3ffef2529" providerId="ADAL" clId="{27CD4FA2-D0CB-4530-9749-CA7C54FDFAD4}" dt="2024-09-22T00:48:01.497" v="41448" actId="1076"/>
        <pc:sldMkLst>
          <pc:docMk/>
          <pc:sldMk cId="2392228130" sldId="632"/>
        </pc:sldMkLst>
        <pc:spChg chg="del">
          <ac:chgData name="Karen Baerts" userId="a06d292e-c1df-42a7-ab23-dcf3ffef2529" providerId="ADAL" clId="{27CD4FA2-D0CB-4530-9749-CA7C54FDFAD4}" dt="2024-09-22T00:47:59.010" v="41447" actId="478"/>
          <ac:spMkLst>
            <pc:docMk/>
            <pc:sldMk cId="2392228130" sldId="632"/>
            <ac:spMk id="3" creationId="{A0779FC2-C005-4AB9-33F3-E08FD05AC9BE}"/>
          </ac:spMkLst>
        </pc:spChg>
        <pc:spChg chg="add del mod">
          <ac:chgData name="Karen Baerts" userId="a06d292e-c1df-42a7-ab23-dcf3ffef2529" providerId="ADAL" clId="{27CD4FA2-D0CB-4530-9749-CA7C54FDFAD4}" dt="2024-09-22T00:47:56.953" v="41446" actId="478"/>
          <ac:spMkLst>
            <pc:docMk/>
            <pc:sldMk cId="2392228130" sldId="632"/>
            <ac:spMk id="5" creationId="{E49820E7-D943-8A0F-F06F-AA5CFF19A2F2}"/>
          </ac:spMkLst>
        </pc:spChg>
        <pc:spChg chg="del">
          <ac:chgData name="Karen Baerts" userId="a06d292e-c1df-42a7-ab23-dcf3ffef2529" providerId="ADAL" clId="{27CD4FA2-D0CB-4530-9749-CA7C54FDFAD4}" dt="2024-09-22T00:47:54.098" v="41445" actId="478"/>
          <ac:spMkLst>
            <pc:docMk/>
            <pc:sldMk cId="2392228130" sldId="632"/>
            <ac:spMk id="18" creationId="{858FFBC7-1F95-936B-3821-8BB8A0EE2E56}"/>
          </ac:spMkLst>
        </pc:spChg>
        <pc:picChg chg="mod">
          <ac:chgData name="Karen Baerts" userId="a06d292e-c1df-42a7-ab23-dcf3ffef2529" providerId="ADAL" clId="{27CD4FA2-D0CB-4530-9749-CA7C54FDFAD4}" dt="2024-09-22T00:48:01.497" v="41448" actId="1076"/>
          <ac:picMkLst>
            <pc:docMk/>
            <pc:sldMk cId="2392228130" sldId="632"/>
            <ac:picMk id="2" creationId="{E82CB90E-5E13-FB6A-02BF-F3EE97DA080B}"/>
          </ac:picMkLst>
        </pc:picChg>
      </pc:sldChg>
      <pc:sldChg chg="modSp mod modNotesTx">
        <pc:chgData name="Karen Baerts" userId="a06d292e-c1df-42a7-ab23-dcf3ffef2529" providerId="ADAL" clId="{27CD4FA2-D0CB-4530-9749-CA7C54FDFAD4}" dt="2024-09-21T20:01:41.148" v="19827" actId="27636"/>
        <pc:sldMkLst>
          <pc:docMk/>
          <pc:sldMk cId="2696005920" sldId="635"/>
        </pc:sldMkLst>
        <pc:spChg chg="mod">
          <ac:chgData name="Karen Baerts" userId="a06d292e-c1df-42a7-ab23-dcf3ffef2529" providerId="ADAL" clId="{27CD4FA2-D0CB-4530-9749-CA7C54FDFAD4}" dt="2024-09-21T20:01:41.148" v="19827" actId="27636"/>
          <ac:spMkLst>
            <pc:docMk/>
            <pc:sldMk cId="2696005920" sldId="635"/>
            <ac:spMk id="3" creationId="{433EAC22-795F-9C73-9536-00041D1CD78F}"/>
          </ac:spMkLst>
        </pc:spChg>
      </pc:sldChg>
      <pc:sldChg chg="addSp delSp modSp mod modNotesTx">
        <pc:chgData name="Karen Baerts" userId="a06d292e-c1df-42a7-ab23-dcf3ffef2529" providerId="ADAL" clId="{27CD4FA2-D0CB-4530-9749-CA7C54FDFAD4}" dt="2024-09-21T20:56:41.839" v="20186" actId="113"/>
        <pc:sldMkLst>
          <pc:docMk/>
          <pc:sldMk cId="175835121" sldId="637"/>
        </pc:sldMkLst>
        <pc:spChg chg="mod">
          <ac:chgData name="Karen Baerts" userId="a06d292e-c1df-42a7-ab23-dcf3ffef2529" providerId="ADAL" clId="{27CD4FA2-D0CB-4530-9749-CA7C54FDFAD4}" dt="2024-09-21T20:56:37.078" v="20184" actId="113"/>
          <ac:spMkLst>
            <pc:docMk/>
            <pc:sldMk cId="175835121" sldId="637"/>
            <ac:spMk id="3" creationId="{433EAC22-795F-9C73-9536-00041D1CD78F}"/>
          </ac:spMkLst>
        </pc:spChg>
        <pc:spChg chg="mod">
          <ac:chgData name="Karen Baerts" userId="a06d292e-c1df-42a7-ab23-dcf3ffef2529" providerId="ADAL" clId="{27CD4FA2-D0CB-4530-9749-CA7C54FDFAD4}" dt="2024-09-21T20:56:41.839" v="20186" actId="113"/>
          <ac:spMkLst>
            <pc:docMk/>
            <pc:sldMk cId="175835121" sldId="637"/>
            <ac:spMk id="4" creationId="{59A40B91-A6E5-690C-29E2-F4318110683B}"/>
          </ac:spMkLst>
        </pc:spChg>
        <pc:spChg chg="mod">
          <ac:chgData name="Karen Baerts" userId="a06d292e-c1df-42a7-ab23-dcf3ffef2529" providerId="ADAL" clId="{27CD4FA2-D0CB-4530-9749-CA7C54FDFAD4}" dt="2024-09-21T20:56:39.699" v="20185" actId="113"/>
          <ac:spMkLst>
            <pc:docMk/>
            <pc:sldMk cId="175835121" sldId="637"/>
            <ac:spMk id="5" creationId="{0FB6EF9B-A03C-03E4-1976-93C2975914E0}"/>
          </ac:spMkLst>
        </pc:spChg>
        <pc:spChg chg="add del">
          <ac:chgData name="Karen Baerts" userId="a06d292e-c1df-42a7-ab23-dcf3ffef2529" providerId="ADAL" clId="{27CD4FA2-D0CB-4530-9749-CA7C54FDFAD4}" dt="2024-09-21T15:50:30.582" v="2039" actId="22"/>
          <ac:spMkLst>
            <pc:docMk/>
            <pc:sldMk cId="175835121" sldId="637"/>
            <ac:spMk id="7" creationId="{2C7EC9D0-E68F-92B6-C6C2-13446B2EC83F}"/>
          </ac:spMkLst>
        </pc:spChg>
      </pc:sldChg>
      <pc:sldChg chg="del">
        <pc:chgData name="Karen Baerts" userId="a06d292e-c1df-42a7-ab23-dcf3ffef2529" providerId="ADAL" clId="{27CD4FA2-D0CB-4530-9749-CA7C54FDFAD4}" dt="2024-09-21T20:01:25.051" v="19823" actId="47"/>
        <pc:sldMkLst>
          <pc:docMk/>
          <pc:sldMk cId="208476558" sldId="640"/>
        </pc:sldMkLst>
      </pc:sldChg>
      <pc:sldChg chg="addSp delSp modSp mod modNotesTx">
        <pc:chgData name="Karen Baerts" userId="a06d292e-c1df-42a7-ab23-dcf3ffef2529" providerId="ADAL" clId="{27CD4FA2-D0CB-4530-9749-CA7C54FDFAD4}" dt="2024-09-21T18:40:26.680" v="11287" actId="1076"/>
        <pc:sldMkLst>
          <pc:docMk/>
          <pc:sldMk cId="701145878" sldId="642"/>
        </pc:sldMkLst>
        <pc:spChg chg="mod">
          <ac:chgData name="Karen Baerts" userId="a06d292e-c1df-42a7-ab23-dcf3ffef2529" providerId="ADAL" clId="{27CD4FA2-D0CB-4530-9749-CA7C54FDFAD4}" dt="2024-09-21T13:39:51.469" v="1148" actId="255"/>
          <ac:spMkLst>
            <pc:docMk/>
            <pc:sldMk cId="701145878" sldId="642"/>
            <ac:spMk id="3" creationId="{433EAC22-795F-9C73-9536-00041D1CD78F}"/>
          </ac:spMkLst>
        </pc:spChg>
        <pc:picChg chg="add del mod">
          <ac:chgData name="Karen Baerts" userId="a06d292e-c1df-42a7-ab23-dcf3ffef2529" providerId="ADAL" clId="{27CD4FA2-D0CB-4530-9749-CA7C54FDFAD4}" dt="2024-09-21T18:39:37.251" v="11285" actId="478"/>
          <ac:picMkLst>
            <pc:docMk/>
            <pc:sldMk cId="701145878" sldId="642"/>
            <ac:picMk id="5" creationId="{E4952ADC-5E9C-6491-35A0-469D702A5EE7}"/>
          </ac:picMkLst>
        </pc:picChg>
        <pc:picChg chg="add mod">
          <ac:chgData name="Karen Baerts" userId="a06d292e-c1df-42a7-ab23-dcf3ffef2529" providerId="ADAL" clId="{27CD4FA2-D0CB-4530-9749-CA7C54FDFAD4}" dt="2024-09-21T18:40:26.680" v="11287" actId="1076"/>
          <ac:picMkLst>
            <pc:docMk/>
            <pc:sldMk cId="701145878" sldId="642"/>
            <ac:picMk id="5122" creationId="{92762745-18A0-B64E-DDC4-0CDDD6B30C17}"/>
          </ac:picMkLst>
        </pc:picChg>
      </pc:sldChg>
      <pc:sldChg chg="modSp del mod modNotesTx">
        <pc:chgData name="Karen Baerts" userId="a06d292e-c1df-42a7-ab23-dcf3ffef2529" providerId="ADAL" clId="{27CD4FA2-D0CB-4530-9749-CA7C54FDFAD4}" dt="2024-09-21T18:35:23.757" v="10885" actId="47"/>
        <pc:sldMkLst>
          <pc:docMk/>
          <pc:sldMk cId="3524454181" sldId="643"/>
        </pc:sldMkLst>
        <pc:graphicFrameChg chg="mod modGraphic">
          <ac:chgData name="Karen Baerts" userId="a06d292e-c1df-42a7-ab23-dcf3ffef2529" providerId="ADAL" clId="{27CD4FA2-D0CB-4530-9749-CA7C54FDFAD4}" dt="2024-09-21T13:29:09.081" v="302" actId="207"/>
          <ac:graphicFrameMkLst>
            <pc:docMk/>
            <pc:sldMk cId="3524454181" sldId="643"/>
            <ac:graphicFrameMk id="10" creationId="{5D00C59D-2F90-0CC7-F1BD-52721C5A7C0C}"/>
          </ac:graphicFrameMkLst>
        </pc:graphicFrameChg>
      </pc:sldChg>
      <pc:sldChg chg="addSp delSp modSp mod modNotesTx">
        <pc:chgData name="Karen Baerts" userId="a06d292e-c1df-42a7-ab23-dcf3ffef2529" providerId="ADAL" clId="{27CD4FA2-D0CB-4530-9749-CA7C54FDFAD4}" dt="2024-09-21T20:58:55.446" v="20204" actId="1076"/>
        <pc:sldMkLst>
          <pc:docMk/>
          <pc:sldMk cId="505489771" sldId="645"/>
        </pc:sldMkLst>
        <pc:spChg chg="del mod">
          <ac:chgData name="Karen Baerts" userId="a06d292e-c1df-42a7-ab23-dcf3ffef2529" providerId="ADAL" clId="{27CD4FA2-D0CB-4530-9749-CA7C54FDFAD4}" dt="2024-09-21T20:57:13.200" v="20189" actId="478"/>
          <ac:spMkLst>
            <pc:docMk/>
            <pc:sldMk cId="505489771" sldId="645"/>
            <ac:spMk id="3" creationId="{433EAC22-795F-9C73-9536-00041D1CD78F}"/>
          </ac:spMkLst>
        </pc:spChg>
        <pc:spChg chg="add del mod">
          <ac:chgData name="Karen Baerts" userId="a06d292e-c1df-42a7-ab23-dcf3ffef2529" providerId="ADAL" clId="{27CD4FA2-D0CB-4530-9749-CA7C54FDFAD4}" dt="2024-09-21T20:57:16.263" v="20190" actId="478"/>
          <ac:spMkLst>
            <pc:docMk/>
            <pc:sldMk cId="505489771" sldId="645"/>
            <ac:spMk id="5" creationId="{8BD89D1E-54F6-0D5A-8F87-04BD6A5018A2}"/>
          </ac:spMkLst>
        </pc:spChg>
        <pc:spChg chg="mod">
          <ac:chgData name="Karen Baerts" userId="a06d292e-c1df-42a7-ab23-dcf3ffef2529" providerId="ADAL" clId="{27CD4FA2-D0CB-4530-9749-CA7C54FDFAD4}" dt="2024-09-21T20:58:55.446" v="20204" actId="1076"/>
          <ac:spMkLst>
            <pc:docMk/>
            <pc:sldMk cId="505489771" sldId="645"/>
            <ac:spMk id="6" creationId="{BAC8810B-EFE4-7803-9B4D-9F00B68D4DD9}"/>
          </ac:spMkLst>
        </pc:spChg>
        <pc:spChg chg="mod">
          <ac:chgData name="Karen Baerts" userId="a06d292e-c1df-42a7-ab23-dcf3ffef2529" providerId="ADAL" clId="{27CD4FA2-D0CB-4530-9749-CA7C54FDFAD4}" dt="2024-09-21T20:58:46.117" v="20203" actId="1076"/>
          <ac:spMkLst>
            <pc:docMk/>
            <pc:sldMk cId="505489771" sldId="645"/>
            <ac:spMk id="7" creationId="{2A45C95A-75EB-C680-0FA9-B5F13FF7C264}"/>
          </ac:spMkLst>
        </pc:spChg>
        <pc:spChg chg="mod">
          <ac:chgData name="Karen Baerts" userId="a06d292e-c1df-42a7-ab23-dcf3ffef2529" providerId="ADAL" clId="{27CD4FA2-D0CB-4530-9749-CA7C54FDFAD4}" dt="2024-09-21T20:58:41.729" v="20202" actId="1076"/>
          <ac:spMkLst>
            <pc:docMk/>
            <pc:sldMk cId="505489771" sldId="645"/>
            <ac:spMk id="8" creationId="{5AF94246-EADC-2794-0B76-218A23370D91}"/>
          </ac:spMkLst>
        </pc:spChg>
        <pc:spChg chg="add mod">
          <ac:chgData name="Karen Baerts" userId="a06d292e-c1df-42a7-ab23-dcf3ffef2529" providerId="ADAL" clId="{27CD4FA2-D0CB-4530-9749-CA7C54FDFAD4}" dt="2024-09-21T20:58:10.395" v="20195" actId="113"/>
          <ac:spMkLst>
            <pc:docMk/>
            <pc:sldMk cId="505489771" sldId="645"/>
            <ac:spMk id="9" creationId="{575E5391-C712-0FF2-7950-8A5B36AE4D2E}"/>
          </ac:spMkLst>
        </pc:spChg>
        <pc:graphicFrameChg chg="add del mod modGraphic">
          <ac:chgData name="Karen Baerts" userId="a06d292e-c1df-42a7-ab23-dcf3ffef2529" providerId="ADAL" clId="{27CD4FA2-D0CB-4530-9749-CA7C54FDFAD4}" dt="2024-09-21T18:37:16.649" v="11177" actId="478"/>
          <ac:graphicFrameMkLst>
            <pc:docMk/>
            <pc:sldMk cId="505489771" sldId="645"/>
            <ac:graphicFrameMk id="4" creationId="{A7E05AF2-2313-53C1-2944-DE4E97C4B112}"/>
          </ac:graphicFrameMkLst>
        </pc:graphicFrameChg>
      </pc:sldChg>
      <pc:sldChg chg="del">
        <pc:chgData name="Karen Baerts" userId="a06d292e-c1df-42a7-ab23-dcf3ffef2529" providerId="ADAL" clId="{27CD4FA2-D0CB-4530-9749-CA7C54FDFAD4}" dt="2024-09-21T16:53:32.414" v="10099" actId="47"/>
        <pc:sldMkLst>
          <pc:docMk/>
          <pc:sldMk cId="1050033214" sldId="646"/>
        </pc:sldMkLst>
      </pc:sldChg>
      <pc:sldChg chg="del">
        <pc:chgData name="Karen Baerts" userId="a06d292e-c1df-42a7-ab23-dcf3ffef2529" providerId="ADAL" clId="{27CD4FA2-D0CB-4530-9749-CA7C54FDFAD4}" dt="2024-09-21T14:59:12.306" v="1316" actId="47"/>
        <pc:sldMkLst>
          <pc:docMk/>
          <pc:sldMk cId="3146651799" sldId="647"/>
        </pc:sldMkLst>
      </pc:sldChg>
      <pc:sldChg chg="addSp delSp modSp del ord">
        <pc:chgData name="Karen Baerts" userId="a06d292e-c1df-42a7-ab23-dcf3ffef2529" providerId="ADAL" clId="{27CD4FA2-D0CB-4530-9749-CA7C54FDFAD4}" dt="2024-09-21T16:53:20.393" v="10097" actId="47"/>
        <pc:sldMkLst>
          <pc:docMk/>
          <pc:sldMk cId="3128291901" sldId="649"/>
        </pc:sldMkLst>
        <pc:picChg chg="add mod">
          <ac:chgData name="Karen Baerts" userId="a06d292e-c1df-42a7-ab23-dcf3ffef2529" providerId="ADAL" clId="{27CD4FA2-D0CB-4530-9749-CA7C54FDFAD4}" dt="2024-09-21T14:30:57.838" v="1160" actId="1076"/>
          <ac:picMkLst>
            <pc:docMk/>
            <pc:sldMk cId="3128291901" sldId="649"/>
            <ac:picMk id="1026" creationId="{9049378E-590F-9968-432D-EA5D855B1266}"/>
          </ac:picMkLst>
        </pc:picChg>
        <pc:picChg chg="add del mod">
          <ac:chgData name="Karen Baerts" userId="a06d292e-c1df-42a7-ab23-dcf3ffef2529" providerId="ADAL" clId="{27CD4FA2-D0CB-4530-9749-CA7C54FDFAD4}" dt="2024-09-21T14:33:30.311" v="1172" actId="478"/>
          <ac:picMkLst>
            <pc:docMk/>
            <pc:sldMk cId="3128291901" sldId="649"/>
            <ac:picMk id="1028" creationId="{06135A7F-4361-A65B-64A5-617106BF75E4}"/>
          </ac:picMkLst>
        </pc:picChg>
        <pc:picChg chg="add mod">
          <ac:chgData name="Karen Baerts" userId="a06d292e-c1df-42a7-ab23-dcf3ffef2529" providerId="ADAL" clId="{27CD4FA2-D0CB-4530-9749-CA7C54FDFAD4}" dt="2024-09-21T14:33:42.142" v="1177" actId="14100"/>
          <ac:picMkLst>
            <pc:docMk/>
            <pc:sldMk cId="3128291901" sldId="649"/>
            <ac:picMk id="1030" creationId="{969D7564-F6D8-FEF0-C050-88890CD0E2BC}"/>
          </ac:picMkLst>
        </pc:picChg>
        <pc:picChg chg="mod">
          <ac:chgData name="Karen Baerts" userId="a06d292e-c1df-42a7-ab23-dcf3ffef2529" providerId="ADAL" clId="{27CD4FA2-D0CB-4530-9749-CA7C54FDFAD4}" dt="2024-09-21T14:32:24.203" v="1165" actId="1076"/>
          <ac:picMkLst>
            <pc:docMk/>
            <pc:sldMk cId="3128291901" sldId="649"/>
            <ac:picMk id="5124" creationId="{F8F053ED-7236-F87B-75B9-DC92E9971F31}"/>
          </ac:picMkLst>
        </pc:picChg>
        <pc:picChg chg="mod">
          <ac:chgData name="Karen Baerts" userId="a06d292e-c1df-42a7-ab23-dcf3ffef2529" providerId="ADAL" clId="{27CD4FA2-D0CB-4530-9749-CA7C54FDFAD4}" dt="2024-09-21T14:32:43.069" v="1170" actId="1076"/>
          <ac:picMkLst>
            <pc:docMk/>
            <pc:sldMk cId="3128291901" sldId="649"/>
            <ac:picMk id="5126" creationId="{82A67D97-7EAA-18FC-35BF-B05670964410}"/>
          </ac:picMkLst>
        </pc:picChg>
        <pc:picChg chg="mod">
          <ac:chgData name="Karen Baerts" userId="a06d292e-c1df-42a7-ab23-dcf3ffef2529" providerId="ADAL" clId="{27CD4FA2-D0CB-4530-9749-CA7C54FDFAD4}" dt="2024-09-21T14:32:47.917" v="1171" actId="1076"/>
          <ac:picMkLst>
            <pc:docMk/>
            <pc:sldMk cId="3128291901" sldId="649"/>
            <ac:picMk id="5128" creationId="{9D2FBBA7-D997-E734-9282-EE33CCBB8429}"/>
          </ac:picMkLst>
        </pc:picChg>
      </pc:sldChg>
      <pc:sldChg chg="modSp mod ord modNotesTx">
        <pc:chgData name="Karen Baerts" userId="a06d292e-c1df-42a7-ab23-dcf3ffef2529" providerId="ADAL" clId="{27CD4FA2-D0CB-4530-9749-CA7C54FDFAD4}" dt="2024-09-21T20:00:03.661" v="19753" actId="20577"/>
        <pc:sldMkLst>
          <pc:docMk/>
          <pc:sldMk cId="979049538" sldId="650"/>
        </pc:sldMkLst>
        <pc:spChg chg="mod">
          <ac:chgData name="Karen Baerts" userId="a06d292e-c1df-42a7-ab23-dcf3ffef2529" providerId="ADAL" clId="{27CD4FA2-D0CB-4530-9749-CA7C54FDFAD4}" dt="2024-09-21T19:58:51.528" v="19448" actId="20577"/>
          <ac:spMkLst>
            <pc:docMk/>
            <pc:sldMk cId="979049538" sldId="650"/>
            <ac:spMk id="3" creationId="{433EAC22-795F-9C73-9536-00041D1CD78F}"/>
          </ac:spMkLst>
        </pc:spChg>
      </pc:sldChg>
      <pc:sldChg chg="modSp mod modNotesTx">
        <pc:chgData name="Karen Baerts" userId="a06d292e-c1df-42a7-ab23-dcf3ffef2529" providerId="ADAL" clId="{27CD4FA2-D0CB-4530-9749-CA7C54FDFAD4}" dt="2024-09-21T16:38:44.175" v="8182" actId="20577"/>
        <pc:sldMkLst>
          <pc:docMk/>
          <pc:sldMk cId="3383740341" sldId="651"/>
        </pc:sldMkLst>
        <pc:spChg chg="mod">
          <ac:chgData name="Karen Baerts" userId="a06d292e-c1df-42a7-ab23-dcf3ffef2529" providerId="ADAL" clId="{27CD4FA2-D0CB-4530-9749-CA7C54FDFAD4}" dt="2024-09-21T16:36:34.747" v="7704" actId="5793"/>
          <ac:spMkLst>
            <pc:docMk/>
            <pc:sldMk cId="3383740341" sldId="651"/>
            <ac:spMk id="3" creationId="{433EAC22-795F-9C73-9536-00041D1CD78F}"/>
          </ac:spMkLst>
        </pc:spChg>
      </pc:sldChg>
      <pc:sldChg chg="modSp del mod">
        <pc:chgData name="Karen Baerts" userId="a06d292e-c1df-42a7-ab23-dcf3ffef2529" providerId="ADAL" clId="{27CD4FA2-D0CB-4530-9749-CA7C54FDFAD4}" dt="2024-09-21T13:39:10.051" v="1116" actId="47"/>
        <pc:sldMkLst>
          <pc:docMk/>
          <pc:sldMk cId="4247690457" sldId="652"/>
        </pc:sldMkLst>
        <pc:spChg chg="mod">
          <ac:chgData name="Karen Baerts" userId="a06d292e-c1df-42a7-ab23-dcf3ffef2529" providerId="ADAL" clId="{27CD4FA2-D0CB-4530-9749-CA7C54FDFAD4}" dt="2024-09-19T14:30:40.493" v="247" actId="20577"/>
          <ac:spMkLst>
            <pc:docMk/>
            <pc:sldMk cId="4247690457" sldId="652"/>
            <ac:spMk id="3" creationId="{433EAC22-795F-9C73-9536-00041D1CD78F}"/>
          </ac:spMkLst>
        </pc:spChg>
      </pc:sldChg>
      <pc:sldChg chg="modSp add mod modNotesTx">
        <pc:chgData name="Karen Baerts" userId="a06d292e-c1df-42a7-ab23-dcf3ffef2529" providerId="ADAL" clId="{27CD4FA2-D0CB-4530-9749-CA7C54FDFAD4}" dt="2024-09-21T16:22:43.341" v="6248" actId="20577"/>
        <pc:sldMkLst>
          <pc:docMk/>
          <pc:sldMk cId="2536937915" sldId="653"/>
        </pc:sldMkLst>
        <pc:spChg chg="mod">
          <ac:chgData name="Karen Baerts" userId="a06d292e-c1df-42a7-ab23-dcf3ffef2529" providerId="ADAL" clId="{27CD4FA2-D0CB-4530-9749-CA7C54FDFAD4}" dt="2024-09-21T13:40:03.427" v="1150" actId="14100"/>
          <ac:spMkLst>
            <pc:docMk/>
            <pc:sldMk cId="2536937915" sldId="653"/>
            <ac:spMk id="3" creationId="{433EAC22-795F-9C73-9536-00041D1CD78F}"/>
          </ac:spMkLst>
        </pc:spChg>
      </pc:sldChg>
      <pc:sldChg chg="delSp modSp add ord modNotesTx">
        <pc:chgData name="Karen Baerts" userId="a06d292e-c1df-42a7-ab23-dcf3ffef2529" providerId="ADAL" clId="{27CD4FA2-D0CB-4530-9749-CA7C54FDFAD4}" dt="2024-09-22T00:47:24.599" v="41444" actId="114"/>
        <pc:sldMkLst>
          <pc:docMk/>
          <pc:sldMk cId="1587635418" sldId="654"/>
        </pc:sldMkLst>
        <pc:picChg chg="del mod">
          <ac:chgData name="Karen Baerts" userId="a06d292e-c1df-42a7-ab23-dcf3ffef2529" providerId="ADAL" clId="{27CD4FA2-D0CB-4530-9749-CA7C54FDFAD4}" dt="2024-09-21T14:35:03.957" v="1180" actId="478"/>
          <ac:picMkLst>
            <pc:docMk/>
            <pc:sldMk cId="1587635418" sldId="654"/>
            <ac:picMk id="5124" creationId="{F8F053ED-7236-F87B-75B9-DC92E9971F31}"/>
          </ac:picMkLst>
        </pc:picChg>
      </pc:sldChg>
      <pc:sldChg chg="addSp delSp modSp add mod modNotesTx">
        <pc:chgData name="Karen Baerts" userId="a06d292e-c1df-42a7-ab23-dcf3ffef2529" providerId="ADAL" clId="{27CD4FA2-D0CB-4530-9749-CA7C54FDFAD4}" dt="2024-09-23T14:12:39.481" v="41526" actId="14100"/>
        <pc:sldMkLst>
          <pc:docMk/>
          <pc:sldMk cId="236007638" sldId="655"/>
        </pc:sldMkLst>
        <pc:spChg chg="mod">
          <ac:chgData name="Karen Baerts" userId="a06d292e-c1df-42a7-ab23-dcf3ffef2529" providerId="ADAL" clId="{27CD4FA2-D0CB-4530-9749-CA7C54FDFAD4}" dt="2024-09-21T16:15:28.953" v="5635" actId="20577"/>
          <ac:spMkLst>
            <pc:docMk/>
            <pc:sldMk cId="236007638" sldId="655"/>
            <ac:spMk id="2" creationId="{3D552116-8D20-F96A-86B9-083EA69AA6EF}"/>
          </ac:spMkLst>
        </pc:spChg>
        <pc:spChg chg="del mod">
          <ac:chgData name="Karen Baerts" userId="a06d292e-c1df-42a7-ab23-dcf3ffef2529" providerId="ADAL" clId="{27CD4FA2-D0CB-4530-9749-CA7C54FDFAD4}" dt="2024-09-21T14:47:43.996" v="1196"/>
          <ac:spMkLst>
            <pc:docMk/>
            <pc:sldMk cId="236007638" sldId="655"/>
            <ac:spMk id="3" creationId="{433EAC22-795F-9C73-9536-00041D1CD78F}"/>
          </ac:spMkLst>
        </pc:spChg>
        <pc:spChg chg="del">
          <ac:chgData name="Karen Baerts" userId="a06d292e-c1df-42a7-ab23-dcf3ffef2529" providerId="ADAL" clId="{27CD4FA2-D0CB-4530-9749-CA7C54FDFAD4}" dt="2024-09-21T14:46:18.654" v="1195" actId="478"/>
          <ac:spMkLst>
            <pc:docMk/>
            <pc:sldMk cId="236007638" sldId="655"/>
            <ac:spMk id="4" creationId="{AC61F0D9-C351-7E9F-A361-DF09A7EBA15F}"/>
          </ac:spMkLst>
        </pc:spChg>
        <pc:spChg chg="add del mod">
          <ac:chgData name="Karen Baerts" userId="a06d292e-c1df-42a7-ab23-dcf3ffef2529" providerId="ADAL" clId="{27CD4FA2-D0CB-4530-9749-CA7C54FDFAD4}" dt="2024-09-21T14:48:08.891" v="1210" actId="478"/>
          <ac:spMkLst>
            <pc:docMk/>
            <pc:sldMk cId="236007638" sldId="655"/>
            <ac:spMk id="5" creationId="{915E16BA-5B96-7BB0-9829-116DE9D76245}"/>
          </ac:spMkLst>
        </pc:spChg>
        <pc:picChg chg="add mod modCrop">
          <ac:chgData name="Karen Baerts" userId="a06d292e-c1df-42a7-ab23-dcf3ffef2529" providerId="ADAL" clId="{27CD4FA2-D0CB-4530-9749-CA7C54FDFAD4}" dt="2024-09-21T20:35:17.953" v="20171" actId="1076"/>
          <ac:picMkLst>
            <pc:docMk/>
            <pc:sldMk cId="236007638" sldId="655"/>
            <ac:picMk id="4" creationId="{E127E65A-8623-771D-A5A6-69D27B58CC8F}"/>
          </ac:picMkLst>
        </pc:picChg>
        <pc:picChg chg="add mod">
          <ac:chgData name="Karen Baerts" userId="a06d292e-c1df-42a7-ab23-dcf3ffef2529" providerId="ADAL" clId="{27CD4FA2-D0CB-4530-9749-CA7C54FDFAD4}" dt="2024-09-21T20:34:59.948" v="20166" actId="1076"/>
          <ac:picMkLst>
            <pc:docMk/>
            <pc:sldMk cId="236007638" sldId="655"/>
            <ac:picMk id="7" creationId="{18301C7C-FA68-890B-7969-43FC96F1B15E}"/>
          </ac:picMkLst>
        </pc:picChg>
        <pc:picChg chg="add mod modCrop">
          <ac:chgData name="Karen Baerts" userId="a06d292e-c1df-42a7-ab23-dcf3ffef2529" providerId="ADAL" clId="{27CD4FA2-D0CB-4530-9749-CA7C54FDFAD4}" dt="2024-09-21T20:35:04.825" v="20167" actId="1076"/>
          <ac:picMkLst>
            <pc:docMk/>
            <pc:sldMk cId="236007638" sldId="655"/>
            <ac:picMk id="9" creationId="{3F6CC728-AE91-B752-DF42-F382E2EBA0B2}"/>
          </ac:picMkLst>
        </pc:picChg>
        <pc:picChg chg="add del mod">
          <ac:chgData name="Karen Baerts" userId="a06d292e-c1df-42a7-ab23-dcf3ffef2529" providerId="ADAL" clId="{27CD4FA2-D0CB-4530-9749-CA7C54FDFAD4}" dt="2024-09-23T09:36:07.826" v="41511" actId="478"/>
          <ac:picMkLst>
            <pc:docMk/>
            <pc:sldMk cId="236007638" sldId="655"/>
            <ac:picMk id="1026" creationId="{6CA33261-AC4A-D77C-686E-140FD6EE01CB}"/>
          </ac:picMkLst>
        </pc:picChg>
        <pc:picChg chg="add del mod">
          <ac:chgData name="Karen Baerts" userId="a06d292e-c1df-42a7-ab23-dcf3ffef2529" providerId="ADAL" clId="{27CD4FA2-D0CB-4530-9749-CA7C54FDFAD4}" dt="2024-09-23T09:36:23.610" v="41515" actId="478"/>
          <ac:picMkLst>
            <pc:docMk/>
            <pc:sldMk cId="236007638" sldId="655"/>
            <ac:picMk id="1028" creationId="{BA65B495-DBDF-FF81-66D9-179A0AEE6E68}"/>
          </ac:picMkLst>
        </pc:picChg>
        <pc:picChg chg="add mod">
          <ac:chgData name="Karen Baerts" userId="a06d292e-c1df-42a7-ab23-dcf3ffef2529" providerId="ADAL" clId="{27CD4FA2-D0CB-4530-9749-CA7C54FDFAD4}" dt="2024-09-23T14:12:39.481" v="41526" actId="14100"/>
          <ac:picMkLst>
            <pc:docMk/>
            <pc:sldMk cId="236007638" sldId="655"/>
            <ac:picMk id="1030" creationId="{EE5E764C-28F0-09FB-F6A7-8B34FCAE4AA6}"/>
          </ac:picMkLst>
        </pc:picChg>
        <pc:picChg chg="add del mod">
          <ac:chgData name="Karen Baerts" userId="a06d292e-c1df-42a7-ab23-dcf3ffef2529" providerId="ADAL" clId="{27CD4FA2-D0CB-4530-9749-CA7C54FDFAD4}" dt="2024-09-21T14:48:06.553" v="1209" actId="478"/>
          <ac:picMkLst>
            <pc:docMk/>
            <pc:sldMk cId="236007638" sldId="655"/>
            <ac:picMk id="2050" creationId="{15D03F61-DAB4-05F1-2F3B-54DB117456AC}"/>
          </ac:picMkLst>
        </pc:picChg>
        <pc:picChg chg="add mod">
          <ac:chgData name="Karen Baerts" userId="a06d292e-c1df-42a7-ab23-dcf3ffef2529" providerId="ADAL" clId="{27CD4FA2-D0CB-4530-9749-CA7C54FDFAD4}" dt="2024-09-21T20:35:07.545" v="20168" actId="1076"/>
          <ac:picMkLst>
            <pc:docMk/>
            <pc:sldMk cId="236007638" sldId="655"/>
            <ac:picMk id="2052" creationId="{29421227-6794-8B07-44CF-FD5E4199C8B2}"/>
          </ac:picMkLst>
        </pc:picChg>
        <pc:picChg chg="add mod">
          <ac:chgData name="Karen Baerts" userId="a06d292e-c1df-42a7-ab23-dcf3ffef2529" providerId="ADAL" clId="{27CD4FA2-D0CB-4530-9749-CA7C54FDFAD4}" dt="2024-09-21T20:35:11.167" v="20169" actId="1076"/>
          <ac:picMkLst>
            <pc:docMk/>
            <pc:sldMk cId="236007638" sldId="655"/>
            <ac:picMk id="2054" creationId="{DE44D3BF-156F-D3AB-9996-E7E23653C32B}"/>
          </ac:picMkLst>
        </pc:picChg>
      </pc:sldChg>
      <pc:sldChg chg="add del">
        <pc:chgData name="Karen Baerts" userId="a06d292e-c1df-42a7-ab23-dcf3ffef2529" providerId="ADAL" clId="{27CD4FA2-D0CB-4530-9749-CA7C54FDFAD4}" dt="2024-09-21T14:46:00.198" v="1184"/>
        <pc:sldMkLst>
          <pc:docMk/>
          <pc:sldMk cId="784252336" sldId="655"/>
        </pc:sldMkLst>
      </pc:sldChg>
      <pc:sldChg chg="addSp delSp modSp add mod modNotesTx">
        <pc:chgData name="Karen Baerts" userId="a06d292e-c1df-42a7-ab23-dcf3ffef2529" providerId="ADAL" clId="{27CD4FA2-D0CB-4530-9749-CA7C54FDFAD4}" dt="2024-09-21T18:17:27.013" v="10474" actId="1076"/>
        <pc:sldMkLst>
          <pc:docMk/>
          <pc:sldMk cId="2465650289" sldId="656"/>
        </pc:sldMkLst>
        <pc:spChg chg="mod">
          <ac:chgData name="Karen Baerts" userId="a06d292e-c1df-42a7-ab23-dcf3ffef2529" providerId="ADAL" clId="{27CD4FA2-D0CB-4530-9749-CA7C54FDFAD4}" dt="2024-09-21T16:15:37.644" v="5649" actId="20577"/>
          <ac:spMkLst>
            <pc:docMk/>
            <pc:sldMk cId="2465650289" sldId="656"/>
            <ac:spMk id="2" creationId="{3D552116-8D20-F96A-86B9-083EA69AA6EF}"/>
          </ac:spMkLst>
        </pc:spChg>
        <pc:spChg chg="add mod">
          <ac:chgData name="Karen Baerts" userId="a06d292e-c1df-42a7-ab23-dcf3ffef2529" providerId="ADAL" clId="{27CD4FA2-D0CB-4530-9749-CA7C54FDFAD4}" dt="2024-09-21T14:58:04.526" v="1263" actId="478"/>
          <ac:spMkLst>
            <pc:docMk/>
            <pc:sldMk cId="2465650289" sldId="656"/>
            <ac:spMk id="3" creationId="{67041739-A087-8D70-32E5-E1206EE20C72}"/>
          </ac:spMkLst>
        </pc:spChg>
        <pc:spChg chg="add del mod">
          <ac:chgData name="Karen Baerts" userId="a06d292e-c1df-42a7-ab23-dcf3ffef2529" providerId="ADAL" clId="{27CD4FA2-D0CB-4530-9749-CA7C54FDFAD4}" dt="2024-09-21T14:58:10.234" v="1266" actId="478"/>
          <ac:spMkLst>
            <pc:docMk/>
            <pc:sldMk cId="2465650289" sldId="656"/>
            <ac:spMk id="4" creationId="{B8098883-8045-E118-60A2-81368D6EAAE6}"/>
          </ac:spMkLst>
        </pc:spChg>
        <pc:picChg chg="add del mod">
          <ac:chgData name="Karen Baerts" userId="a06d292e-c1df-42a7-ab23-dcf3ffef2529" providerId="ADAL" clId="{27CD4FA2-D0CB-4530-9749-CA7C54FDFAD4}" dt="2024-09-21T14:58:07.484" v="1265" actId="478"/>
          <ac:picMkLst>
            <pc:docMk/>
            <pc:sldMk cId="2465650289" sldId="656"/>
            <ac:picMk id="2050" creationId="{15D03F61-DAB4-05F1-2F3B-54DB117456AC}"/>
          </ac:picMkLst>
        </pc:picChg>
        <pc:picChg chg="add del mod">
          <ac:chgData name="Karen Baerts" userId="a06d292e-c1df-42a7-ab23-dcf3ffef2529" providerId="ADAL" clId="{27CD4FA2-D0CB-4530-9749-CA7C54FDFAD4}" dt="2024-09-21T18:17:24.562" v="10473" actId="1076"/>
          <ac:picMkLst>
            <pc:docMk/>
            <pc:sldMk cId="2465650289" sldId="656"/>
            <ac:picMk id="4098" creationId="{74E36272-3369-B23D-F94C-412C48A91FB6}"/>
          </ac:picMkLst>
        </pc:picChg>
        <pc:picChg chg="add del mod">
          <ac:chgData name="Karen Baerts" userId="a06d292e-c1df-42a7-ab23-dcf3ffef2529" providerId="ADAL" clId="{27CD4FA2-D0CB-4530-9749-CA7C54FDFAD4}" dt="2024-09-21T16:43:44.228" v="8700" actId="478"/>
          <ac:picMkLst>
            <pc:docMk/>
            <pc:sldMk cId="2465650289" sldId="656"/>
            <ac:picMk id="4100" creationId="{B246924F-AAD9-392B-81E8-2F096826AE06}"/>
          </ac:picMkLst>
        </pc:picChg>
        <pc:picChg chg="add mod">
          <ac:chgData name="Karen Baerts" userId="a06d292e-c1df-42a7-ab23-dcf3ffef2529" providerId="ADAL" clId="{27CD4FA2-D0CB-4530-9749-CA7C54FDFAD4}" dt="2024-09-21T18:17:27.013" v="10474" actId="1076"/>
          <ac:picMkLst>
            <pc:docMk/>
            <pc:sldMk cId="2465650289" sldId="656"/>
            <ac:picMk id="4102" creationId="{6720F8E3-3174-B1C8-6444-119589661BAD}"/>
          </ac:picMkLst>
        </pc:picChg>
      </pc:sldChg>
      <pc:sldChg chg="modSp add mod ord setBg modNotesTx">
        <pc:chgData name="Karen Baerts" userId="a06d292e-c1df-42a7-ab23-dcf3ffef2529" providerId="ADAL" clId="{27CD4FA2-D0CB-4530-9749-CA7C54FDFAD4}" dt="2024-09-21T20:00:29.328" v="19797" actId="20577"/>
        <pc:sldMkLst>
          <pc:docMk/>
          <pc:sldMk cId="20843649" sldId="657"/>
        </pc:sldMkLst>
        <pc:spChg chg="mod">
          <ac:chgData name="Karen Baerts" userId="a06d292e-c1df-42a7-ab23-dcf3ffef2529" providerId="ADAL" clId="{27CD4FA2-D0CB-4530-9749-CA7C54FDFAD4}" dt="2024-09-21T16:55:53.078" v="10221" actId="20577"/>
          <ac:spMkLst>
            <pc:docMk/>
            <pc:sldMk cId="20843649" sldId="657"/>
            <ac:spMk id="3" creationId="{64D33C20-EA2E-E7EF-0AE2-C22AB7E2A814}"/>
          </ac:spMkLst>
        </pc:spChg>
      </pc:sldChg>
      <pc:sldChg chg="new del">
        <pc:chgData name="Karen Baerts" userId="a06d292e-c1df-42a7-ab23-dcf3ffef2529" providerId="ADAL" clId="{27CD4FA2-D0CB-4530-9749-CA7C54FDFAD4}" dt="2024-09-21T16:54:31.875" v="10101" actId="47"/>
        <pc:sldMkLst>
          <pc:docMk/>
          <pc:sldMk cId="3155695106" sldId="658"/>
        </pc:sldMkLst>
      </pc:sldChg>
      <pc:sldChg chg="modSp add del mod modNotesTx">
        <pc:chgData name="Karen Baerts" userId="a06d292e-c1df-42a7-ab23-dcf3ffef2529" providerId="ADAL" clId="{27CD4FA2-D0CB-4530-9749-CA7C54FDFAD4}" dt="2024-09-21T20:02:08.394" v="19838" actId="47"/>
        <pc:sldMkLst>
          <pc:docMk/>
          <pc:sldMk cId="731411440" sldId="659"/>
        </pc:sldMkLst>
        <pc:spChg chg="mod">
          <ac:chgData name="Karen Baerts" userId="a06d292e-c1df-42a7-ab23-dcf3ffef2529" providerId="ADAL" clId="{27CD4FA2-D0CB-4530-9749-CA7C54FDFAD4}" dt="2024-09-21T20:02:04.420" v="19837" actId="20577"/>
          <ac:spMkLst>
            <pc:docMk/>
            <pc:sldMk cId="731411440" sldId="659"/>
            <ac:spMk id="2" creationId="{3D552116-8D20-F96A-86B9-083EA69AA6EF}"/>
          </ac:spMkLst>
        </pc:spChg>
        <pc:spChg chg="mod">
          <ac:chgData name="Karen Baerts" userId="a06d292e-c1df-42a7-ab23-dcf3ffef2529" providerId="ADAL" clId="{27CD4FA2-D0CB-4530-9749-CA7C54FDFAD4}" dt="2024-09-21T16:56:08.544" v="10227" actId="207"/>
          <ac:spMkLst>
            <pc:docMk/>
            <pc:sldMk cId="731411440" sldId="659"/>
            <ac:spMk id="3" creationId="{433EAC22-795F-9C73-9536-00041D1CD78F}"/>
          </ac:spMkLst>
        </pc:spChg>
      </pc:sldChg>
      <pc:sldChg chg="delSp modSp add del mod">
        <pc:chgData name="Karen Baerts" userId="a06d292e-c1df-42a7-ab23-dcf3ffef2529" providerId="ADAL" clId="{27CD4FA2-D0CB-4530-9749-CA7C54FDFAD4}" dt="2024-09-21T18:35:24.859" v="10886" actId="47"/>
        <pc:sldMkLst>
          <pc:docMk/>
          <pc:sldMk cId="436197102" sldId="660"/>
        </pc:sldMkLst>
        <pc:spChg chg="mod">
          <ac:chgData name="Karen Baerts" userId="a06d292e-c1df-42a7-ab23-dcf3ffef2529" providerId="ADAL" clId="{27CD4FA2-D0CB-4530-9749-CA7C54FDFAD4}" dt="2024-09-21T18:24:46.086" v="10658" actId="20577"/>
          <ac:spMkLst>
            <pc:docMk/>
            <pc:sldMk cId="436197102" sldId="660"/>
            <ac:spMk id="2" creationId="{3D552116-8D20-F96A-86B9-083EA69AA6EF}"/>
          </ac:spMkLst>
        </pc:spChg>
        <pc:graphicFrameChg chg="modGraphic">
          <ac:chgData name="Karen Baerts" userId="a06d292e-c1df-42a7-ab23-dcf3ffef2529" providerId="ADAL" clId="{27CD4FA2-D0CB-4530-9749-CA7C54FDFAD4}" dt="2024-09-21T18:27:20.539" v="10797" actId="2166"/>
          <ac:graphicFrameMkLst>
            <pc:docMk/>
            <pc:sldMk cId="436197102" sldId="660"/>
            <ac:graphicFrameMk id="7" creationId="{77124C40-4BE6-4711-3279-B97975A70601}"/>
          </ac:graphicFrameMkLst>
        </pc:graphicFrameChg>
        <pc:graphicFrameChg chg="del">
          <ac:chgData name="Karen Baerts" userId="a06d292e-c1df-42a7-ab23-dcf3ffef2529" providerId="ADAL" clId="{27CD4FA2-D0CB-4530-9749-CA7C54FDFAD4}" dt="2024-09-21T18:27:24.182" v="10798" actId="478"/>
          <ac:graphicFrameMkLst>
            <pc:docMk/>
            <pc:sldMk cId="436197102" sldId="660"/>
            <ac:graphicFrameMk id="8" creationId="{50F77AA9-A5F9-AC82-EBA0-6919C61899A8}"/>
          </ac:graphicFrameMkLst>
        </pc:graphicFrameChg>
        <pc:graphicFrameChg chg="del">
          <ac:chgData name="Karen Baerts" userId="a06d292e-c1df-42a7-ab23-dcf3ffef2529" providerId="ADAL" clId="{27CD4FA2-D0CB-4530-9749-CA7C54FDFAD4}" dt="2024-09-21T18:27:28.970" v="10799" actId="478"/>
          <ac:graphicFrameMkLst>
            <pc:docMk/>
            <pc:sldMk cId="436197102" sldId="660"/>
            <ac:graphicFrameMk id="10" creationId="{5D00C59D-2F90-0CC7-F1BD-52721C5A7C0C}"/>
          </ac:graphicFrameMkLst>
        </pc:graphicFrameChg>
      </pc:sldChg>
      <pc:sldChg chg="add del">
        <pc:chgData name="Karen Baerts" userId="a06d292e-c1df-42a7-ab23-dcf3ffef2529" providerId="ADAL" clId="{27CD4FA2-D0CB-4530-9749-CA7C54FDFAD4}" dt="2024-09-21T16:55:53.457" v="10222"/>
        <pc:sldMkLst>
          <pc:docMk/>
          <pc:sldMk cId="3175142846" sldId="660"/>
        </pc:sldMkLst>
      </pc:sldChg>
      <pc:sldChg chg="addSp delSp modSp add mod modNotesTx">
        <pc:chgData name="Karen Baerts" userId="a06d292e-c1df-42a7-ab23-dcf3ffef2529" providerId="ADAL" clId="{27CD4FA2-D0CB-4530-9749-CA7C54FDFAD4}" dt="2024-09-21T18:36:32.801" v="11176" actId="20577"/>
        <pc:sldMkLst>
          <pc:docMk/>
          <pc:sldMk cId="3078444126" sldId="661"/>
        </pc:sldMkLst>
        <pc:graphicFrameChg chg="add mod modGraphic">
          <ac:chgData name="Karen Baerts" userId="a06d292e-c1df-42a7-ab23-dcf3ffef2529" providerId="ADAL" clId="{27CD4FA2-D0CB-4530-9749-CA7C54FDFAD4}" dt="2024-09-21T18:34:44.729" v="10883" actId="14100"/>
          <ac:graphicFrameMkLst>
            <pc:docMk/>
            <pc:sldMk cId="3078444126" sldId="661"/>
            <ac:graphicFrameMk id="3" creationId="{AAF27CB6-A96C-EC93-97A7-1E15D1AF7640}"/>
          </ac:graphicFrameMkLst>
        </pc:graphicFrameChg>
        <pc:graphicFrameChg chg="mod modGraphic">
          <ac:chgData name="Karen Baerts" userId="a06d292e-c1df-42a7-ab23-dcf3ffef2529" providerId="ADAL" clId="{27CD4FA2-D0CB-4530-9749-CA7C54FDFAD4}" dt="2024-09-21T18:34:54.944" v="10884" actId="1076"/>
          <ac:graphicFrameMkLst>
            <pc:docMk/>
            <pc:sldMk cId="3078444126" sldId="661"/>
            <ac:graphicFrameMk id="7" creationId="{77124C40-4BE6-4711-3279-B97975A70601}"/>
          </ac:graphicFrameMkLst>
        </pc:graphicFrameChg>
        <pc:graphicFrameChg chg="del mod modGraphic">
          <ac:chgData name="Karen Baerts" userId="a06d292e-c1df-42a7-ab23-dcf3ffef2529" providerId="ADAL" clId="{27CD4FA2-D0CB-4530-9749-CA7C54FDFAD4}" dt="2024-09-21T18:34:30.371" v="10881" actId="478"/>
          <ac:graphicFrameMkLst>
            <pc:docMk/>
            <pc:sldMk cId="3078444126" sldId="661"/>
            <ac:graphicFrameMk id="8" creationId="{50F77AA9-A5F9-AC82-EBA0-6919C61899A8}"/>
          </ac:graphicFrameMkLst>
        </pc:graphicFrameChg>
        <pc:graphicFrameChg chg="del">
          <ac:chgData name="Karen Baerts" userId="a06d292e-c1df-42a7-ab23-dcf3ffef2529" providerId="ADAL" clId="{27CD4FA2-D0CB-4530-9749-CA7C54FDFAD4}" dt="2024-09-21T18:32:03.883" v="10849" actId="478"/>
          <ac:graphicFrameMkLst>
            <pc:docMk/>
            <pc:sldMk cId="3078444126" sldId="661"/>
            <ac:graphicFrameMk id="10" creationId="{5D00C59D-2F90-0CC7-F1BD-52721C5A7C0C}"/>
          </ac:graphicFrameMkLst>
        </pc:graphicFrameChg>
      </pc:sldChg>
      <pc:sldChg chg="addSp delSp modSp new mod modNotesTx">
        <pc:chgData name="Karen Baerts" userId="a06d292e-c1df-42a7-ab23-dcf3ffef2529" providerId="ADAL" clId="{27CD4FA2-D0CB-4530-9749-CA7C54FDFAD4}" dt="2024-09-21T21:29:38.564" v="22403" actId="20577"/>
        <pc:sldMkLst>
          <pc:docMk/>
          <pc:sldMk cId="2690766686" sldId="662"/>
        </pc:sldMkLst>
        <pc:spChg chg="mod">
          <ac:chgData name="Karen Baerts" userId="a06d292e-c1df-42a7-ab23-dcf3ffef2529" providerId="ADAL" clId="{27CD4FA2-D0CB-4530-9749-CA7C54FDFAD4}" dt="2024-09-21T18:58:03.998" v="11765" actId="20577"/>
          <ac:spMkLst>
            <pc:docMk/>
            <pc:sldMk cId="2690766686" sldId="662"/>
            <ac:spMk id="2" creationId="{59CEB7C5-8823-7912-D7B4-902183788784}"/>
          </ac:spMkLst>
        </pc:spChg>
        <pc:spChg chg="del">
          <ac:chgData name="Karen Baerts" userId="a06d292e-c1df-42a7-ab23-dcf3ffef2529" providerId="ADAL" clId="{27CD4FA2-D0CB-4530-9749-CA7C54FDFAD4}" dt="2024-09-21T18:56:12.872" v="11730" actId="478"/>
          <ac:spMkLst>
            <pc:docMk/>
            <pc:sldMk cId="2690766686" sldId="662"/>
            <ac:spMk id="3" creationId="{46263490-90C3-DD37-611D-2676BE6300F8}"/>
          </ac:spMkLst>
        </pc:spChg>
        <pc:spChg chg="add mod">
          <ac:chgData name="Karen Baerts" userId="a06d292e-c1df-42a7-ab23-dcf3ffef2529" providerId="ADAL" clId="{27CD4FA2-D0CB-4530-9749-CA7C54FDFAD4}" dt="2024-09-21T19:00:10.362" v="11786"/>
          <ac:spMkLst>
            <pc:docMk/>
            <pc:sldMk cId="2690766686" sldId="662"/>
            <ac:spMk id="4" creationId="{18F1B294-E21E-40E2-A4C5-02AB4D35C68F}"/>
          </ac:spMkLst>
        </pc:spChg>
        <pc:spChg chg="add mod">
          <ac:chgData name="Karen Baerts" userId="a06d292e-c1df-42a7-ab23-dcf3ffef2529" providerId="ADAL" clId="{27CD4FA2-D0CB-4530-9749-CA7C54FDFAD4}" dt="2024-09-21T19:26:54.656" v="14585" actId="20577"/>
          <ac:spMkLst>
            <pc:docMk/>
            <pc:sldMk cId="2690766686" sldId="662"/>
            <ac:spMk id="5" creationId="{743032AE-D2E2-4AC7-DA62-52E17720A33C}"/>
          </ac:spMkLst>
        </pc:spChg>
        <pc:spChg chg="add del">
          <ac:chgData name="Karen Baerts" userId="a06d292e-c1df-42a7-ab23-dcf3ffef2529" providerId="ADAL" clId="{27CD4FA2-D0CB-4530-9749-CA7C54FDFAD4}" dt="2024-09-21T19:00:59.479" v="11790" actId="22"/>
          <ac:spMkLst>
            <pc:docMk/>
            <pc:sldMk cId="2690766686" sldId="662"/>
            <ac:spMk id="7" creationId="{509250BC-2B97-63BB-29FF-DC0527B6D916}"/>
          </ac:spMkLst>
        </pc:spChg>
        <pc:picChg chg="add mod">
          <ac:chgData name="Karen Baerts" userId="a06d292e-c1df-42a7-ab23-dcf3ffef2529" providerId="ADAL" clId="{27CD4FA2-D0CB-4530-9749-CA7C54FDFAD4}" dt="2024-09-21T19:10:09.783" v="12326" actId="14100"/>
          <ac:picMkLst>
            <pc:docMk/>
            <pc:sldMk cId="2690766686" sldId="662"/>
            <ac:picMk id="6146" creationId="{790FE91B-1104-33E4-6799-0085DF06A5A1}"/>
          </ac:picMkLst>
        </pc:picChg>
        <pc:picChg chg="add del mod">
          <ac:chgData name="Karen Baerts" userId="a06d292e-c1df-42a7-ab23-dcf3ffef2529" providerId="ADAL" clId="{27CD4FA2-D0CB-4530-9749-CA7C54FDFAD4}" dt="2024-09-21T18:58:33.057" v="11772" actId="478"/>
          <ac:picMkLst>
            <pc:docMk/>
            <pc:sldMk cId="2690766686" sldId="662"/>
            <ac:picMk id="6148" creationId="{E7DB8ABF-56FC-0198-7188-5A2E4843F963}"/>
          </ac:picMkLst>
        </pc:picChg>
        <pc:picChg chg="add mod">
          <ac:chgData name="Karen Baerts" userId="a06d292e-c1df-42a7-ab23-dcf3ffef2529" providerId="ADAL" clId="{27CD4FA2-D0CB-4530-9749-CA7C54FDFAD4}" dt="2024-09-21T19:21:33.493" v="14035" actId="166"/>
          <ac:picMkLst>
            <pc:docMk/>
            <pc:sldMk cId="2690766686" sldId="662"/>
            <ac:picMk id="6150" creationId="{800F543B-D832-A687-0DB3-B973FCA4C502}"/>
          </ac:picMkLst>
        </pc:picChg>
        <pc:picChg chg="add del mod">
          <ac:chgData name="Karen Baerts" userId="a06d292e-c1df-42a7-ab23-dcf3ffef2529" providerId="ADAL" clId="{27CD4FA2-D0CB-4530-9749-CA7C54FDFAD4}" dt="2024-09-21T18:59:50.659" v="11783" actId="478"/>
          <ac:picMkLst>
            <pc:docMk/>
            <pc:sldMk cId="2690766686" sldId="662"/>
            <ac:picMk id="6152" creationId="{7CC7E543-94C3-66D4-01C7-BC57875CBB26}"/>
          </ac:picMkLst>
        </pc:picChg>
        <pc:picChg chg="add del mod">
          <ac:chgData name="Karen Baerts" userId="a06d292e-c1df-42a7-ab23-dcf3ffef2529" providerId="ADAL" clId="{27CD4FA2-D0CB-4530-9749-CA7C54FDFAD4}" dt="2024-09-21T18:59:45.332" v="11782" actId="478"/>
          <ac:picMkLst>
            <pc:docMk/>
            <pc:sldMk cId="2690766686" sldId="662"/>
            <ac:picMk id="6154" creationId="{56D6A795-FFDC-5D1A-28B3-80D2BF998C02}"/>
          </ac:picMkLst>
        </pc:picChg>
        <pc:picChg chg="add mod">
          <ac:chgData name="Karen Baerts" userId="a06d292e-c1df-42a7-ab23-dcf3ffef2529" providerId="ADAL" clId="{27CD4FA2-D0CB-4530-9749-CA7C54FDFAD4}" dt="2024-09-21T19:27:10.970" v="14586" actId="1076"/>
          <ac:picMkLst>
            <pc:docMk/>
            <pc:sldMk cId="2690766686" sldId="662"/>
            <ac:picMk id="6156" creationId="{6B27569A-3847-5C7B-704E-824440CE4C84}"/>
          </ac:picMkLst>
        </pc:picChg>
      </pc:sldChg>
      <pc:sldChg chg="addSp delSp modSp add del mod modNotesTx">
        <pc:chgData name="Karen Baerts" userId="a06d292e-c1df-42a7-ab23-dcf3ffef2529" providerId="ADAL" clId="{27CD4FA2-D0CB-4530-9749-CA7C54FDFAD4}" dt="2024-09-21T21:44:28.897" v="23653" actId="47"/>
        <pc:sldMkLst>
          <pc:docMk/>
          <pc:sldMk cId="3039019599" sldId="663"/>
        </pc:sldMkLst>
        <pc:spChg chg="mod">
          <ac:chgData name="Karen Baerts" userId="a06d292e-c1df-42a7-ab23-dcf3ffef2529" providerId="ADAL" clId="{27CD4FA2-D0CB-4530-9749-CA7C54FDFAD4}" dt="2024-09-21T21:02:10.584" v="20259" actId="20577"/>
          <ac:spMkLst>
            <pc:docMk/>
            <pc:sldMk cId="3039019599" sldId="663"/>
            <ac:spMk id="2" creationId="{D5423788-4327-FDE6-A934-82D1E21EB68C}"/>
          </ac:spMkLst>
        </pc:spChg>
        <pc:spChg chg="mod">
          <ac:chgData name="Karen Baerts" userId="a06d292e-c1df-42a7-ab23-dcf3ffef2529" providerId="ADAL" clId="{27CD4FA2-D0CB-4530-9749-CA7C54FDFAD4}" dt="2024-09-21T21:17:12.421" v="20608" actId="20577"/>
          <ac:spMkLst>
            <pc:docMk/>
            <pc:sldMk cId="3039019599" sldId="663"/>
            <ac:spMk id="3" creationId="{0E244A77-BBB5-0E34-9ECA-86AB7EC02E29}"/>
          </ac:spMkLst>
        </pc:spChg>
        <pc:spChg chg="add mod">
          <ac:chgData name="Karen Baerts" userId="a06d292e-c1df-42a7-ab23-dcf3ffef2529" providerId="ADAL" clId="{27CD4FA2-D0CB-4530-9749-CA7C54FDFAD4}" dt="2024-09-21T21:17:32.380" v="20614" actId="1076"/>
          <ac:spMkLst>
            <pc:docMk/>
            <pc:sldMk cId="3039019599" sldId="663"/>
            <ac:spMk id="4" creationId="{CBBC5406-D239-8576-18C6-27B1E7D60777}"/>
          </ac:spMkLst>
        </pc:spChg>
        <pc:picChg chg="del">
          <ac:chgData name="Karen Baerts" userId="a06d292e-c1df-42a7-ab23-dcf3ffef2529" providerId="ADAL" clId="{27CD4FA2-D0CB-4530-9749-CA7C54FDFAD4}" dt="2024-09-21T21:13:40.340" v="20261" actId="478"/>
          <ac:picMkLst>
            <pc:docMk/>
            <pc:sldMk cId="3039019599" sldId="663"/>
            <ac:picMk id="7170" creationId="{08B7D825-8585-71ED-A936-5468AAA52A7C}"/>
          </ac:picMkLst>
        </pc:picChg>
        <pc:cxnChg chg="add">
          <ac:chgData name="Karen Baerts" userId="a06d292e-c1df-42a7-ab23-dcf3ffef2529" providerId="ADAL" clId="{27CD4FA2-D0CB-4530-9749-CA7C54FDFAD4}" dt="2024-09-21T21:17:41.727" v="20615" actId="11529"/>
          <ac:cxnSpMkLst>
            <pc:docMk/>
            <pc:sldMk cId="3039019599" sldId="663"/>
            <ac:cxnSpMk id="6" creationId="{2BA76937-1B09-7B92-7603-FD3815EAEDDA}"/>
          </ac:cxnSpMkLst>
        </pc:cxnChg>
      </pc:sldChg>
      <pc:sldChg chg="modSp add mod modNotesTx">
        <pc:chgData name="Karen Baerts" userId="a06d292e-c1df-42a7-ab23-dcf3ffef2529" providerId="ADAL" clId="{27CD4FA2-D0CB-4530-9749-CA7C54FDFAD4}" dt="2024-09-21T23:32:12.658" v="29543" actId="20577"/>
        <pc:sldMkLst>
          <pc:docMk/>
          <pc:sldMk cId="788454690" sldId="664"/>
        </pc:sldMkLst>
        <pc:spChg chg="mod">
          <ac:chgData name="Karen Baerts" userId="a06d292e-c1df-42a7-ab23-dcf3ffef2529" providerId="ADAL" clId="{27CD4FA2-D0CB-4530-9749-CA7C54FDFAD4}" dt="2024-09-21T23:32:12.658" v="29543" actId="20577"/>
          <ac:spMkLst>
            <pc:docMk/>
            <pc:sldMk cId="788454690" sldId="664"/>
            <ac:spMk id="2" creationId="{D5423788-4327-FDE6-A934-82D1E21EB68C}"/>
          </ac:spMkLst>
        </pc:spChg>
        <pc:spChg chg="mod">
          <ac:chgData name="Karen Baerts" userId="a06d292e-c1df-42a7-ab23-dcf3ffef2529" providerId="ADAL" clId="{27CD4FA2-D0CB-4530-9749-CA7C54FDFAD4}" dt="2024-09-21T21:34:37.240" v="22636" actId="20577"/>
          <ac:spMkLst>
            <pc:docMk/>
            <pc:sldMk cId="788454690" sldId="664"/>
            <ac:spMk id="3" creationId="{0E244A77-BBB5-0E34-9ECA-86AB7EC02E29}"/>
          </ac:spMkLst>
        </pc:spChg>
        <pc:spChg chg="mod">
          <ac:chgData name="Karen Baerts" userId="a06d292e-c1df-42a7-ab23-dcf3ffef2529" providerId="ADAL" clId="{27CD4FA2-D0CB-4530-9749-CA7C54FDFAD4}" dt="2024-09-21T21:31:08.445" v="22468" actId="20577"/>
          <ac:spMkLst>
            <pc:docMk/>
            <pc:sldMk cId="788454690" sldId="664"/>
            <ac:spMk id="4" creationId="{CBBC5406-D239-8576-18C6-27B1E7D60777}"/>
          </ac:spMkLst>
        </pc:spChg>
      </pc:sldChg>
      <pc:sldChg chg="modSp add mod modNotesTx">
        <pc:chgData name="Karen Baerts" userId="a06d292e-c1df-42a7-ab23-dcf3ffef2529" providerId="ADAL" clId="{27CD4FA2-D0CB-4530-9749-CA7C54FDFAD4}" dt="2024-09-21T23:32:16.805" v="29546" actId="20577"/>
        <pc:sldMkLst>
          <pc:docMk/>
          <pc:sldMk cId="3084610034" sldId="665"/>
        </pc:sldMkLst>
        <pc:spChg chg="mod">
          <ac:chgData name="Karen Baerts" userId="a06d292e-c1df-42a7-ab23-dcf3ffef2529" providerId="ADAL" clId="{27CD4FA2-D0CB-4530-9749-CA7C54FDFAD4}" dt="2024-09-21T23:32:16.805" v="29546" actId="20577"/>
          <ac:spMkLst>
            <pc:docMk/>
            <pc:sldMk cId="3084610034" sldId="665"/>
            <ac:spMk id="2" creationId="{D5423788-4327-FDE6-A934-82D1E21EB68C}"/>
          </ac:spMkLst>
        </pc:spChg>
        <pc:spChg chg="mod">
          <ac:chgData name="Karen Baerts" userId="a06d292e-c1df-42a7-ab23-dcf3ffef2529" providerId="ADAL" clId="{27CD4FA2-D0CB-4530-9749-CA7C54FDFAD4}" dt="2024-09-21T21:53:37.215" v="24266" actId="20577"/>
          <ac:spMkLst>
            <pc:docMk/>
            <pc:sldMk cId="3084610034" sldId="665"/>
            <ac:spMk id="3" creationId="{0E244A77-BBB5-0E34-9ECA-86AB7EC02E29}"/>
          </ac:spMkLst>
        </pc:spChg>
        <pc:spChg chg="mod">
          <ac:chgData name="Karen Baerts" userId="a06d292e-c1df-42a7-ab23-dcf3ffef2529" providerId="ADAL" clId="{27CD4FA2-D0CB-4530-9749-CA7C54FDFAD4}" dt="2024-09-21T21:53:35.685" v="24264" actId="20577"/>
          <ac:spMkLst>
            <pc:docMk/>
            <pc:sldMk cId="3084610034" sldId="665"/>
            <ac:spMk id="4" creationId="{CBBC5406-D239-8576-18C6-27B1E7D60777}"/>
          </ac:spMkLst>
        </pc:spChg>
        <pc:cxnChg chg="mod">
          <ac:chgData name="Karen Baerts" userId="a06d292e-c1df-42a7-ab23-dcf3ffef2529" providerId="ADAL" clId="{27CD4FA2-D0CB-4530-9749-CA7C54FDFAD4}" dt="2024-09-21T21:39:44.535" v="22757" actId="1076"/>
          <ac:cxnSpMkLst>
            <pc:docMk/>
            <pc:sldMk cId="3084610034" sldId="665"/>
            <ac:cxnSpMk id="6" creationId="{2BA76937-1B09-7B92-7603-FD3815EAEDDA}"/>
          </ac:cxnSpMkLst>
        </pc:cxnChg>
      </pc:sldChg>
      <pc:sldChg chg="addSp delSp modSp new del mod ord">
        <pc:chgData name="Karen Baerts" userId="a06d292e-c1df-42a7-ab23-dcf3ffef2529" providerId="ADAL" clId="{27CD4FA2-D0CB-4530-9749-CA7C54FDFAD4}" dt="2024-09-22T00:27:25.527" v="37955" actId="47"/>
        <pc:sldMkLst>
          <pc:docMk/>
          <pc:sldMk cId="1705863911" sldId="666"/>
        </pc:sldMkLst>
        <pc:spChg chg="del">
          <ac:chgData name="Karen Baerts" userId="a06d292e-c1df-42a7-ab23-dcf3ffef2529" providerId="ADAL" clId="{27CD4FA2-D0CB-4530-9749-CA7C54FDFAD4}" dt="2024-09-21T23:02:50.514" v="28268" actId="478"/>
          <ac:spMkLst>
            <pc:docMk/>
            <pc:sldMk cId="1705863911" sldId="666"/>
            <ac:spMk id="2" creationId="{70F534B5-46A3-B30A-59F0-E376DE1C97FE}"/>
          </ac:spMkLst>
        </pc:spChg>
        <pc:spChg chg="del">
          <ac:chgData name="Karen Baerts" userId="a06d292e-c1df-42a7-ab23-dcf3ffef2529" providerId="ADAL" clId="{27CD4FA2-D0CB-4530-9749-CA7C54FDFAD4}" dt="2024-09-21T23:02:48.723" v="28267" actId="478"/>
          <ac:spMkLst>
            <pc:docMk/>
            <pc:sldMk cId="1705863911" sldId="666"/>
            <ac:spMk id="3" creationId="{3DEB24F2-A88C-A15D-FB63-3875E4FAB63D}"/>
          </ac:spMkLst>
        </pc:spChg>
        <pc:picChg chg="add mod">
          <ac:chgData name="Karen Baerts" userId="a06d292e-c1df-42a7-ab23-dcf3ffef2529" providerId="ADAL" clId="{27CD4FA2-D0CB-4530-9749-CA7C54FDFAD4}" dt="2024-09-21T23:03:17.728" v="28272" actId="1076"/>
          <ac:picMkLst>
            <pc:docMk/>
            <pc:sldMk cId="1705863911" sldId="666"/>
            <ac:picMk id="2050" creationId="{3A5CF9FD-FB82-D265-88F8-81D3DCA52717}"/>
          </ac:picMkLst>
        </pc:picChg>
      </pc:sldChg>
      <pc:sldChg chg="add del">
        <pc:chgData name="Karen Baerts" userId="a06d292e-c1df-42a7-ab23-dcf3ffef2529" providerId="ADAL" clId="{27CD4FA2-D0CB-4530-9749-CA7C54FDFAD4}" dt="2024-09-21T21:55:28.946" v="24339" actId="47"/>
        <pc:sldMkLst>
          <pc:docMk/>
          <pc:sldMk cId="3053087314" sldId="666"/>
        </pc:sldMkLst>
      </pc:sldChg>
      <pc:sldChg chg="addSp delSp modSp add mod modNotesTx">
        <pc:chgData name="Karen Baerts" userId="a06d292e-c1df-42a7-ab23-dcf3ffef2529" providerId="ADAL" clId="{27CD4FA2-D0CB-4530-9749-CA7C54FDFAD4}" dt="2024-09-22T00:27:01.401" v="37930" actId="20577"/>
        <pc:sldMkLst>
          <pc:docMk/>
          <pc:sldMk cId="1816583258" sldId="667"/>
        </pc:sldMkLst>
        <pc:spChg chg="mod">
          <ac:chgData name="Karen Baerts" userId="a06d292e-c1df-42a7-ab23-dcf3ffef2529" providerId="ADAL" clId="{27CD4FA2-D0CB-4530-9749-CA7C54FDFAD4}" dt="2024-09-21T23:38:28.749" v="30403" actId="20577"/>
          <ac:spMkLst>
            <pc:docMk/>
            <pc:sldMk cId="1816583258" sldId="667"/>
            <ac:spMk id="2" creationId="{4AA72C4A-AC8B-A3C8-FEFE-D080BAEA4850}"/>
          </ac:spMkLst>
        </pc:spChg>
        <pc:spChg chg="mod">
          <ac:chgData name="Karen Baerts" userId="a06d292e-c1df-42a7-ab23-dcf3ffef2529" providerId="ADAL" clId="{27CD4FA2-D0CB-4530-9749-CA7C54FDFAD4}" dt="2024-09-21T23:23:47.138" v="29051" actId="20577"/>
          <ac:spMkLst>
            <pc:docMk/>
            <pc:sldMk cId="1816583258" sldId="667"/>
            <ac:spMk id="7" creationId="{37E0DA94-EF22-1BC5-E8E8-EBD8E5A46336}"/>
          </ac:spMkLst>
        </pc:spChg>
        <pc:picChg chg="mod">
          <ac:chgData name="Karen Baerts" userId="a06d292e-c1df-42a7-ab23-dcf3ffef2529" providerId="ADAL" clId="{27CD4FA2-D0CB-4530-9749-CA7C54FDFAD4}" dt="2024-09-21T23:21:06.067" v="28882" actId="1076"/>
          <ac:picMkLst>
            <pc:docMk/>
            <pc:sldMk cId="1816583258" sldId="667"/>
            <ac:picMk id="4" creationId="{3C004179-E7C8-10C6-C15D-1D801D64917F}"/>
          </ac:picMkLst>
        </pc:picChg>
        <pc:picChg chg="add del mod">
          <ac:chgData name="Karen Baerts" userId="a06d292e-c1df-42a7-ab23-dcf3ffef2529" providerId="ADAL" clId="{27CD4FA2-D0CB-4530-9749-CA7C54FDFAD4}" dt="2024-09-21T23:20:38.585" v="28872" actId="478"/>
          <ac:picMkLst>
            <pc:docMk/>
            <pc:sldMk cId="1816583258" sldId="667"/>
            <ac:picMk id="5" creationId="{2E6E59D9-21B7-E044-D3BD-2CDF600CAA20}"/>
          </ac:picMkLst>
        </pc:picChg>
        <pc:picChg chg="add mod">
          <ac:chgData name="Karen Baerts" userId="a06d292e-c1df-42a7-ab23-dcf3ffef2529" providerId="ADAL" clId="{27CD4FA2-D0CB-4530-9749-CA7C54FDFAD4}" dt="2024-09-21T23:20:45.997" v="28876" actId="1076"/>
          <ac:picMkLst>
            <pc:docMk/>
            <pc:sldMk cId="1816583258" sldId="667"/>
            <ac:picMk id="8" creationId="{C14FF27F-2E13-C7B2-DD46-8BB9D83083C8}"/>
          </ac:picMkLst>
        </pc:picChg>
        <pc:picChg chg="mod">
          <ac:chgData name="Karen Baerts" userId="a06d292e-c1df-42a7-ab23-dcf3ffef2529" providerId="ADAL" clId="{27CD4FA2-D0CB-4530-9749-CA7C54FDFAD4}" dt="2024-09-21T23:23:11.326" v="28952" actId="1076"/>
          <ac:picMkLst>
            <pc:docMk/>
            <pc:sldMk cId="1816583258" sldId="667"/>
            <ac:picMk id="10" creationId="{1E87FF3A-0E43-01AC-2300-5510D58E97D5}"/>
          </ac:picMkLst>
        </pc:picChg>
      </pc:sldChg>
      <pc:sldChg chg="addSp delSp modSp add mod modNotesTx">
        <pc:chgData name="Karen Baerts" userId="a06d292e-c1df-42a7-ab23-dcf3ffef2529" providerId="ADAL" clId="{27CD4FA2-D0CB-4530-9749-CA7C54FDFAD4}" dt="2024-09-22T00:20:03.866" v="36486" actId="20577"/>
        <pc:sldMkLst>
          <pc:docMk/>
          <pc:sldMk cId="3254460845" sldId="668"/>
        </pc:sldMkLst>
        <pc:spChg chg="mod">
          <ac:chgData name="Karen Baerts" userId="a06d292e-c1df-42a7-ab23-dcf3ffef2529" providerId="ADAL" clId="{27CD4FA2-D0CB-4530-9749-CA7C54FDFAD4}" dt="2024-09-21T23:32:06.059" v="29536" actId="20577"/>
          <ac:spMkLst>
            <pc:docMk/>
            <pc:sldMk cId="3254460845" sldId="668"/>
            <ac:spMk id="2" creationId="{5C633609-3910-3955-48DD-41EE2C726717}"/>
          </ac:spMkLst>
        </pc:spChg>
        <pc:spChg chg="mod ord">
          <ac:chgData name="Karen Baerts" userId="a06d292e-c1df-42a7-ab23-dcf3ffef2529" providerId="ADAL" clId="{27CD4FA2-D0CB-4530-9749-CA7C54FDFAD4}" dt="2024-09-21T23:32:53.725" v="29566" actId="1035"/>
          <ac:spMkLst>
            <pc:docMk/>
            <pc:sldMk cId="3254460845" sldId="668"/>
            <ac:spMk id="3" creationId="{4D0CF64C-0C64-DEEB-B6E4-0957FD5D502E}"/>
          </ac:spMkLst>
        </pc:spChg>
        <pc:spChg chg="del">
          <ac:chgData name="Karen Baerts" userId="a06d292e-c1df-42a7-ab23-dcf3ffef2529" providerId="ADAL" clId="{27CD4FA2-D0CB-4530-9749-CA7C54FDFAD4}" dt="2024-09-21T23:26:57.363" v="29267" actId="478"/>
          <ac:spMkLst>
            <pc:docMk/>
            <pc:sldMk cId="3254460845" sldId="668"/>
            <ac:spMk id="5" creationId="{0BB0E7E1-DE13-F80F-43C6-538E25A3B99D}"/>
          </ac:spMkLst>
        </pc:spChg>
        <pc:spChg chg="add mod ord">
          <ac:chgData name="Karen Baerts" userId="a06d292e-c1df-42a7-ab23-dcf3ffef2529" providerId="ADAL" clId="{27CD4FA2-D0CB-4530-9749-CA7C54FDFAD4}" dt="2024-09-21T23:33:39.550" v="29643" actId="20577"/>
          <ac:spMkLst>
            <pc:docMk/>
            <pc:sldMk cId="3254460845" sldId="668"/>
            <ac:spMk id="7" creationId="{F8BFF49A-C205-519D-03FE-69C523EAE006}"/>
          </ac:spMkLst>
        </pc:spChg>
        <pc:picChg chg="add mod">
          <ac:chgData name="Karen Baerts" userId="a06d292e-c1df-42a7-ab23-dcf3ffef2529" providerId="ADAL" clId="{27CD4FA2-D0CB-4530-9749-CA7C54FDFAD4}" dt="2024-09-21T23:33:01.198" v="29569" actId="1076"/>
          <ac:picMkLst>
            <pc:docMk/>
            <pc:sldMk cId="3254460845" sldId="668"/>
            <ac:picMk id="6" creationId="{B7F06DBA-06B7-DB28-3548-2C75E68AC86C}"/>
          </ac:picMkLst>
        </pc:picChg>
        <pc:picChg chg="add mod">
          <ac:chgData name="Karen Baerts" userId="a06d292e-c1df-42a7-ab23-dcf3ffef2529" providerId="ADAL" clId="{27CD4FA2-D0CB-4530-9749-CA7C54FDFAD4}" dt="2024-09-21T23:32:59.015" v="29568" actId="1076"/>
          <ac:picMkLst>
            <pc:docMk/>
            <pc:sldMk cId="3254460845" sldId="668"/>
            <ac:picMk id="8" creationId="{D0EC8442-C00A-2AFC-F41A-F13F0D99769D}"/>
          </ac:picMkLst>
        </pc:picChg>
        <pc:picChg chg="del">
          <ac:chgData name="Karen Baerts" userId="a06d292e-c1df-42a7-ab23-dcf3ffef2529" providerId="ADAL" clId="{27CD4FA2-D0CB-4530-9749-CA7C54FDFAD4}" dt="2024-09-21T23:26:54.443" v="29266" actId="478"/>
          <ac:picMkLst>
            <pc:docMk/>
            <pc:sldMk cId="3254460845" sldId="668"/>
            <ac:picMk id="9" creationId="{C810F615-829B-A48A-C151-5E1C29BD6F53}"/>
          </ac:picMkLst>
        </pc:picChg>
        <pc:picChg chg="del">
          <ac:chgData name="Karen Baerts" userId="a06d292e-c1df-42a7-ab23-dcf3ffef2529" providerId="ADAL" clId="{27CD4FA2-D0CB-4530-9749-CA7C54FDFAD4}" dt="2024-09-21T23:26:58.786" v="29268" actId="478"/>
          <ac:picMkLst>
            <pc:docMk/>
            <pc:sldMk cId="3254460845" sldId="668"/>
            <ac:picMk id="1026" creationId="{107A2F53-B38B-C384-E5BC-BBF10DBFED36}"/>
          </ac:picMkLst>
        </pc:picChg>
      </pc:sldChg>
      <pc:sldChg chg="modSp add del mod">
        <pc:chgData name="Karen Baerts" userId="a06d292e-c1df-42a7-ab23-dcf3ffef2529" providerId="ADAL" clId="{27CD4FA2-D0CB-4530-9749-CA7C54FDFAD4}" dt="2024-09-21T23:45:42.067" v="30815" actId="47"/>
        <pc:sldMkLst>
          <pc:docMk/>
          <pc:sldMk cId="2768370370" sldId="669"/>
        </pc:sldMkLst>
        <pc:spChg chg="mod">
          <ac:chgData name="Karen Baerts" userId="a06d292e-c1df-42a7-ab23-dcf3ffef2529" providerId="ADAL" clId="{27CD4FA2-D0CB-4530-9749-CA7C54FDFAD4}" dt="2024-09-21T23:40:29.711" v="30654" actId="20577"/>
          <ac:spMkLst>
            <pc:docMk/>
            <pc:sldMk cId="2768370370" sldId="669"/>
            <ac:spMk id="3" creationId="{4D0CF64C-0C64-DEEB-B6E4-0957FD5D502E}"/>
          </ac:spMkLst>
        </pc:spChg>
        <pc:spChg chg="mod">
          <ac:chgData name="Karen Baerts" userId="a06d292e-c1df-42a7-ab23-dcf3ffef2529" providerId="ADAL" clId="{27CD4FA2-D0CB-4530-9749-CA7C54FDFAD4}" dt="2024-09-21T23:41:16.674" v="30701" actId="14100"/>
          <ac:spMkLst>
            <pc:docMk/>
            <pc:sldMk cId="2768370370" sldId="669"/>
            <ac:spMk id="7" creationId="{F8BFF49A-C205-519D-03FE-69C523EAE006}"/>
          </ac:spMkLst>
        </pc:spChg>
        <pc:picChg chg="mod">
          <ac:chgData name="Karen Baerts" userId="a06d292e-c1df-42a7-ab23-dcf3ffef2529" providerId="ADAL" clId="{27CD4FA2-D0CB-4530-9749-CA7C54FDFAD4}" dt="2024-09-21T23:40:50.614" v="30657" actId="1076"/>
          <ac:picMkLst>
            <pc:docMk/>
            <pc:sldMk cId="2768370370" sldId="669"/>
            <ac:picMk id="6" creationId="{B7F06DBA-06B7-DB28-3548-2C75E68AC86C}"/>
          </ac:picMkLst>
        </pc:picChg>
        <pc:picChg chg="mod">
          <ac:chgData name="Karen Baerts" userId="a06d292e-c1df-42a7-ab23-dcf3ffef2529" providerId="ADAL" clId="{27CD4FA2-D0CB-4530-9749-CA7C54FDFAD4}" dt="2024-09-21T23:40:43.758" v="30655" actId="14100"/>
          <ac:picMkLst>
            <pc:docMk/>
            <pc:sldMk cId="2768370370" sldId="669"/>
            <ac:picMk id="8" creationId="{D0EC8442-C00A-2AFC-F41A-F13F0D99769D}"/>
          </ac:picMkLst>
        </pc:picChg>
      </pc:sldChg>
      <pc:sldChg chg="addSp delSp modSp add mod modNotesTx">
        <pc:chgData name="Karen Baerts" userId="a06d292e-c1df-42a7-ab23-dcf3ffef2529" providerId="ADAL" clId="{27CD4FA2-D0CB-4530-9749-CA7C54FDFAD4}" dt="2024-09-22T00:08:37.541" v="35693" actId="478"/>
        <pc:sldMkLst>
          <pc:docMk/>
          <pc:sldMk cId="3582680732" sldId="670"/>
        </pc:sldMkLst>
        <pc:spChg chg="mod ord">
          <ac:chgData name="Karen Baerts" userId="a06d292e-c1df-42a7-ab23-dcf3ffef2529" providerId="ADAL" clId="{27CD4FA2-D0CB-4530-9749-CA7C54FDFAD4}" dt="2024-09-21T23:44:57.765" v="30813" actId="167"/>
          <ac:spMkLst>
            <pc:docMk/>
            <pc:sldMk cId="3582680732" sldId="670"/>
            <ac:spMk id="3" creationId="{4D0CF64C-0C64-DEEB-B6E4-0957FD5D502E}"/>
          </ac:spMkLst>
        </pc:spChg>
        <pc:spChg chg="mod ord">
          <ac:chgData name="Karen Baerts" userId="a06d292e-c1df-42a7-ab23-dcf3ffef2529" providerId="ADAL" clId="{27CD4FA2-D0CB-4530-9749-CA7C54FDFAD4}" dt="2024-09-21T23:45:00.002" v="30814" actId="20577"/>
          <ac:spMkLst>
            <pc:docMk/>
            <pc:sldMk cId="3582680732" sldId="670"/>
            <ac:spMk id="7" creationId="{F8BFF49A-C205-519D-03FE-69C523EAE006}"/>
          </ac:spMkLst>
        </pc:spChg>
        <pc:picChg chg="add del mod ord">
          <ac:chgData name="Karen Baerts" userId="a06d292e-c1df-42a7-ab23-dcf3ffef2529" providerId="ADAL" clId="{27CD4FA2-D0CB-4530-9749-CA7C54FDFAD4}" dt="2024-09-22T00:08:37.541" v="35693" actId="478"/>
          <ac:picMkLst>
            <pc:docMk/>
            <pc:sldMk cId="3582680732" sldId="670"/>
            <ac:picMk id="5" creationId="{9E05039E-7425-58E3-6219-575F8235833C}"/>
          </ac:picMkLst>
        </pc:picChg>
        <pc:picChg chg="add del">
          <ac:chgData name="Karen Baerts" userId="a06d292e-c1df-42a7-ab23-dcf3ffef2529" providerId="ADAL" clId="{27CD4FA2-D0CB-4530-9749-CA7C54FDFAD4}" dt="2024-09-21T23:43:29.693" v="30734" actId="478"/>
          <ac:picMkLst>
            <pc:docMk/>
            <pc:sldMk cId="3582680732" sldId="670"/>
            <ac:picMk id="6" creationId="{B7F06DBA-06B7-DB28-3548-2C75E68AC86C}"/>
          </ac:picMkLst>
        </pc:picChg>
        <pc:picChg chg="add mod">
          <ac:chgData name="Karen Baerts" userId="a06d292e-c1df-42a7-ab23-dcf3ffef2529" providerId="ADAL" clId="{27CD4FA2-D0CB-4530-9749-CA7C54FDFAD4}" dt="2024-09-21T23:46:55.955" v="30877" actId="14100"/>
          <ac:picMkLst>
            <pc:docMk/>
            <pc:sldMk cId="3582680732" sldId="670"/>
            <ac:picMk id="10" creationId="{6D79D23D-9261-F6D3-0CD9-A354E8161284}"/>
          </ac:picMkLst>
        </pc:picChg>
      </pc:sldChg>
      <pc:sldChg chg="addSp modSp add mod modNotesTx">
        <pc:chgData name="Karen Baerts" userId="a06d292e-c1df-42a7-ab23-dcf3ffef2529" providerId="ADAL" clId="{27CD4FA2-D0CB-4530-9749-CA7C54FDFAD4}" dt="2024-09-22T00:08:31.577" v="35692" actId="1076"/>
        <pc:sldMkLst>
          <pc:docMk/>
          <pc:sldMk cId="2151097816" sldId="671"/>
        </pc:sldMkLst>
        <pc:spChg chg="add mod">
          <ac:chgData name="Karen Baerts" userId="a06d292e-c1df-42a7-ab23-dcf3ffef2529" providerId="ADAL" clId="{27CD4FA2-D0CB-4530-9749-CA7C54FDFAD4}" dt="2024-09-22T00:08:27.786" v="35691" actId="1076"/>
          <ac:spMkLst>
            <pc:docMk/>
            <pc:sldMk cId="2151097816" sldId="671"/>
            <ac:spMk id="2" creationId="{262B50F1-D94C-DFDE-CC79-27A9BB39B86E}"/>
          </ac:spMkLst>
        </pc:spChg>
        <pc:picChg chg="mod">
          <ac:chgData name="Karen Baerts" userId="a06d292e-c1df-42a7-ab23-dcf3ffef2529" providerId="ADAL" clId="{27CD4FA2-D0CB-4530-9749-CA7C54FDFAD4}" dt="2024-09-22T00:08:31.577" v="35692" actId="1076"/>
          <ac:picMkLst>
            <pc:docMk/>
            <pc:sldMk cId="2151097816" sldId="671"/>
            <ac:picMk id="2050" creationId="{3A5CF9FD-FB82-D265-88F8-81D3DCA52717}"/>
          </ac:picMkLst>
        </pc:picChg>
      </pc:sldChg>
      <pc:sldChg chg="add del">
        <pc:chgData name="Karen Baerts" userId="a06d292e-c1df-42a7-ab23-dcf3ffef2529" providerId="ADAL" clId="{27CD4FA2-D0CB-4530-9749-CA7C54FDFAD4}" dt="2024-09-22T00:14:00.983" v="36305" actId="47"/>
        <pc:sldMkLst>
          <pc:docMk/>
          <pc:sldMk cId="1493901930" sldId="672"/>
        </pc:sldMkLst>
      </pc:sldChg>
      <pc:sldChg chg="add ord">
        <pc:chgData name="Karen Baerts" userId="a06d292e-c1df-42a7-ab23-dcf3ffef2529" providerId="ADAL" clId="{27CD4FA2-D0CB-4530-9749-CA7C54FDFAD4}" dt="2024-09-22T00:18:11.034" v="36365"/>
        <pc:sldMkLst>
          <pc:docMk/>
          <pc:sldMk cId="3547681408" sldId="672"/>
        </pc:sldMkLst>
      </pc:sldChg>
      <pc:sldChg chg="modSp add mod modNotesTx">
        <pc:chgData name="Karen Baerts" userId="a06d292e-c1df-42a7-ab23-dcf3ffef2529" providerId="ADAL" clId="{27CD4FA2-D0CB-4530-9749-CA7C54FDFAD4}" dt="2024-09-22T00:22:14.864" v="36944" actId="20577"/>
        <pc:sldMkLst>
          <pc:docMk/>
          <pc:sldMk cId="125959684" sldId="673"/>
        </pc:sldMkLst>
        <pc:spChg chg="mod">
          <ac:chgData name="Karen Baerts" userId="a06d292e-c1df-42a7-ab23-dcf3ffef2529" providerId="ADAL" clId="{27CD4FA2-D0CB-4530-9749-CA7C54FDFAD4}" dt="2024-09-22T00:17:51.945" v="36361" actId="20577"/>
          <ac:spMkLst>
            <pc:docMk/>
            <pc:sldMk cId="125959684" sldId="673"/>
            <ac:spMk id="13" creationId="{4AD93CF7-04B4-63B3-7FA6-6042D892E6B8}"/>
          </ac:spMkLst>
        </pc:spChg>
        <pc:spChg chg="mod">
          <ac:chgData name="Karen Baerts" userId="a06d292e-c1df-42a7-ab23-dcf3ffef2529" providerId="ADAL" clId="{27CD4FA2-D0CB-4530-9749-CA7C54FDFAD4}" dt="2024-09-22T00:16:36.081" v="36340" actId="1035"/>
          <ac:spMkLst>
            <pc:docMk/>
            <pc:sldMk cId="125959684" sldId="673"/>
            <ac:spMk id="16" creationId="{6C38B566-430C-0C14-6A56-98FA32E22E3A}"/>
          </ac:spMkLst>
        </pc:spChg>
        <pc:picChg chg="mod">
          <ac:chgData name="Karen Baerts" userId="a06d292e-c1df-42a7-ab23-dcf3ffef2529" providerId="ADAL" clId="{27CD4FA2-D0CB-4530-9749-CA7C54FDFAD4}" dt="2024-09-22T00:16:24.591" v="36334" actId="1076"/>
          <ac:picMkLst>
            <pc:docMk/>
            <pc:sldMk cId="125959684" sldId="673"/>
            <ac:picMk id="9" creationId="{C810F615-829B-A48A-C151-5E1C29BD6F53}"/>
          </ac:picMkLst>
        </pc:picChg>
      </pc:sldChg>
      <pc:sldChg chg="modSp add mod modNotesTx">
        <pc:chgData name="Karen Baerts" userId="a06d292e-c1df-42a7-ab23-dcf3ffef2529" providerId="ADAL" clId="{27CD4FA2-D0CB-4530-9749-CA7C54FDFAD4}" dt="2024-09-22T00:23:02.188" v="37212" actId="20577"/>
        <pc:sldMkLst>
          <pc:docMk/>
          <pc:sldMk cId="2704154207" sldId="674"/>
        </pc:sldMkLst>
        <pc:spChg chg="mod">
          <ac:chgData name="Karen Baerts" userId="a06d292e-c1df-42a7-ab23-dcf3ffef2529" providerId="ADAL" clId="{27CD4FA2-D0CB-4530-9749-CA7C54FDFAD4}" dt="2024-09-22T00:17:55.154" v="36362" actId="20577"/>
          <ac:spMkLst>
            <pc:docMk/>
            <pc:sldMk cId="2704154207" sldId="674"/>
            <ac:spMk id="13" creationId="{4AD93CF7-04B4-63B3-7FA6-6042D892E6B8}"/>
          </ac:spMkLst>
        </pc:spChg>
        <pc:spChg chg="mod">
          <ac:chgData name="Karen Baerts" userId="a06d292e-c1df-42a7-ab23-dcf3ffef2529" providerId="ADAL" clId="{27CD4FA2-D0CB-4530-9749-CA7C54FDFAD4}" dt="2024-09-22T00:17:08.522" v="36349" actId="14100"/>
          <ac:spMkLst>
            <pc:docMk/>
            <pc:sldMk cId="2704154207" sldId="674"/>
            <ac:spMk id="16" creationId="{6C38B566-430C-0C14-6A56-98FA32E22E3A}"/>
          </ac:spMkLst>
        </pc:spChg>
      </pc:sldChg>
      <pc:sldChg chg="modSp add mod modNotesTx">
        <pc:chgData name="Karen Baerts" userId="a06d292e-c1df-42a7-ab23-dcf3ffef2529" providerId="ADAL" clId="{27CD4FA2-D0CB-4530-9749-CA7C54FDFAD4}" dt="2024-09-22T00:24:47.573" v="37718" actId="20577"/>
        <pc:sldMkLst>
          <pc:docMk/>
          <pc:sldMk cId="1688343002" sldId="675"/>
        </pc:sldMkLst>
        <pc:spChg chg="mod">
          <ac:chgData name="Karen Baerts" userId="a06d292e-c1df-42a7-ab23-dcf3ffef2529" providerId="ADAL" clId="{27CD4FA2-D0CB-4530-9749-CA7C54FDFAD4}" dt="2024-09-22T00:17:58.100" v="36363" actId="20577"/>
          <ac:spMkLst>
            <pc:docMk/>
            <pc:sldMk cId="1688343002" sldId="675"/>
            <ac:spMk id="13" creationId="{4AD93CF7-04B4-63B3-7FA6-6042D892E6B8}"/>
          </ac:spMkLst>
        </pc:spChg>
        <pc:spChg chg="mod">
          <ac:chgData name="Karen Baerts" userId="a06d292e-c1df-42a7-ab23-dcf3ffef2529" providerId="ADAL" clId="{27CD4FA2-D0CB-4530-9749-CA7C54FDFAD4}" dt="2024-09-22T00:17:36.534" v="36359" actId="14100"/>
          <ac:spMkLst>
            <pc:docMk/>
            <pc:sldMk cId="1688343002" sldId="675"/>
            <ac:spMk id="16" creationId="{6C38B566-430C-0C14-6A56-98FA32E22E3A}"/>
          </ac:spMkLst>
        </pc:spChg>
        <pc:picChg chg="mod">
          <ac:chgData name="Karen Baerts" userId="a06d292e-c1df-42a7-ab23-dcf3ffef2529" providerId="ADAL" clId="{27CD4FA2-D0CB-4530-9749-CA7C54FDFAD4}" dt="2024-09-22T00:17:29.501" v="36357" actId="1076"/>
          <ac:picMkLst>
            <pc:docMk/>
            <pc:sldMk cId="1688343002" sldId="675"/>
            <ac:picMk id="9" creationId="{C810F615-829B-A48A-C151-5E1C29BD6F53}"/>
          </ac:picMkLst>
        </pc:picChg>
      </pc:sldChg>
    </pc:docChg>
  </pc:docChgLst>
  <pc:docChgLst>
    <pc:chgData name="Karen Baerts" userId="a06d292e-c1df-42a7-ab23-dcf3ffef2529" providerId="ADAL" clId="{C4BBEB96-9F6A-4681-81CF-B5ABD9A431C2}"/>
    <pc:docChg chg="undo redo custSel addSld delSld modSld sldOrd modMainMaster">
      <pc:chgData name="Karen Baerts" userId="a06d292e-c1df-42a7-ab23-dcf3ffef2529" providerId="ADAL" clId="{C4BBEB96-9F6A-4681-81CF-B5ABD9A431C2}" dt="2024-09-12T17:27:13.434" v="6181" actId="20577"/>
      <pc:docMkLst>
        <pc:docMk/>
      </pc:docMkLst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790677748" sldId="260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790677748" sldId="260"/>
            <ac:spMk id="2" creationId="{0EF4EE27-4535-6689-7B21-1C78BBC9F937}"/>
          </ac:spMkLst>
        </pc:spChg>
        <pc:picChg chg="mod">
          <ac:chgData name="Karen Baerts" userId="a06d292e-c1df-42a7-ab23-dcf3ffef2529" providerId="ADAL" clId="{C4BBEB96-9F6A-4681-81CF-B5ABD9A431C2}" dt="2024-09-06T08:14:37.178" v="2708"/>
          <ac:picMkLst>
            <pc:docMk/>
            <pc:sldMk cId="790677748" sldId="260"/>
            <ac:picMk id="6" creationId="{DFD9E558-DAE6-BF46-E1AE-50E2603B484B}"/>
          </ac:picMkLst>
        </pc:pic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2752661554" sldId="591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752661554" sldId="591"/>
            <ac:spMk id="2" creationId="{00000000-0000-0000-0000-000000000000}"/>
          </ac:spMkLst>
        </pc:spChg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752661554" sldId="591"/>
            <ac:spMk id="3" creationId="{7E10328D-4219-4DB6-8A4F-52DB0195CB2F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2400741837" sldId="593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400741837" sldId="593"/>
            <ac:spMk id="2" creationId="{1E7B35AE-CD8F-9A2A-AD75-342DB4B76686}"/>
          </ac:spMkLst>
        </pc:spChg>
      </pc:sldChg>
      <pc:sldChg chg="addSp delSp modSp del mod setBg delDesignElem">
        <pc:chgData name="Karen Baerts" userId="a06d292e-c1df-42a7-ab23-dcf3ffef2529" providerId="ADAL" clId="{C4BBEB96-9F6A-4681-81CF-B5ABD9A431C2}" dt="2024-09-06T08:33:05.669" v="2943" actId="47"/>
        <pc:sldMkLst>
          <pc:docMk/>
          <pc:sldMk cId="1760690206" sldId="601"/>
        </pc:sldMkLst>
        <pc:spChg chg="mod">
          <ac:chgData name="Karen Baerts" userId="a06d292e-c1df-42a7-ab23-dcf3ffef2529" providerId="ADAL" clId="{C4BBEB96-9F6A-4681-81CF-B5ABD9A431C2}" dt="2024-09-06T08:31:18.673" v="2746" actId="26606"/>
          <ac:spMkLst>
            <pc:docMk/>
            <pc:sldMk cId="1760690206" sldId="601"/>
            <ac:spMk id="2" creationId="{3D552116-8D20-F96A-86B9-083EA69AA6EF}"/>
          </ac:spMkLst>
        </pc:spChg>
        <pc:spChg chg="del mod">
          <ac:chgData name="Karen Baerts" userId="a06d292e-c1df-42a7-ab23-dcf3ffef2529" providerId="ADAL" clId="{C4BBEB96-9F6A-4681-81CF-B5ABD9A431C2}" dt="2024-09-06T08:06:44.523" v="2692" actId="26606"/>
          <ac:spMkLst>
            <pc:docMk/>
            <pc:sldMk cId="1760690206" sldId="601"/>
            <ac:spMk id="3" creationId="{433EAC22-795F-9C73-9536-00041D1CD78F}"/>
          </ac:spMkLst>
        </pc:spChg>
        <pc:spChg chg="add mod">
          <ac:chgData name="Karen Baerts" userId="a06d292e-c1df-42a7-ab23-dcf3ffef2529" providerId="ADAL" clId="{C4BBEB96-9F6A-4681-81CF-B5ABD9A431C2}" dt="2024-09-06T08:32:04.093" v="2761" actId="20577"/>
          <ac:spMkLst>
            <pc:docMk/>
            <pc:sldMk cId="1760690206" sldId="601"/>
            <ac:spMk id="5" creationId="{E63666F0-D86C-7C6E-CEF5-38432F26A1EC}"/>
          </ac:spMkLst>
        </pc:spChg>
        <pc:spChg chg="add del">
          <ac:chgData name="Karen Baerts" userId="a06d292e-c1df-42a7-ab23-dcf3ffef2529" providerId="ADAL" clId="{C4BBEB96-9F6A-4681-81CF-B5ABD9A431C2}" dt="2024-09-06T08:06:44.523" v="2692" actId="26606"/>
          <ac:spMkLst>
            <pc:docMk/>
            <pc:sldMk cId="1760690206" sldId="601"/>
            <ac:spMk id="8" creationId="{777A147A-9ED8-46B4-8660-1B3C2AA880B5}"/>
          </ac:spMkLst>
        </pc:spChg>
        <pc:spChg chg="add del">
          <ac:chgData name="Karen Baerts" userId="a06d292e-c1df-42a7-ab23-dcf3ffef2529" providerId="ADAL" clId="{C4BBEB96-9F6A-4681-81CF-B5ABD9A431C2}" dt="2024-09-06T08:06:44.523" v="2692" actId="26606"/>
          <ac:spMkLst>
            <pc:docMk/>
            <pc:sldMk cId="1760690206" sldId="601"/>
            <ac:spMk id="10" creationId="{5D6C15A0-C087-4593-8414-2B4EC1CDC3DE}"/>
          </ac:spMkLst>
        </pc:spChg>
        <pc:spChg chg="add del">
          <ac:chgData name="Karen Baerts" userId="a06d292e-c1df-42a7-ab23-dcf3ffef2529" providerId="ADAL" clId="{C4BBEB96-9F6A-4681-81CF-B5ABD9A431C2}" dt="2024-09-06T08:14:37.178" v="2708"/>
          <ac:spMkLst>
            <pc:docMk/>
            <pc:sldMk cId="1760690206" sldId="601"/>
            <ac:spMk id="16" creationId="{35DB3719-6FDC-4E5D-891D-FF40B7300F64}"/>
          </ac:spMkLst>
        </pc:spChg>
        <pc:spChg chg="add del">
          <ac:chgData name="Karen Baerts" userId="a06d292e-c1df-42a7-ab23-dcf3ffef2529" providerId="ADAL" clId="{C4BBEB96-9F6A-4681-81CF-B5ABD9A431C2}" dt="2024-09-06T08:14:37.178" v="2708"/>
          <ac:spMkLst>
            <pc:docMk/>
            <pc:sldMk cId="1760690206" sldId="601"/>
            <ac:spMk id="18" creationId="{E0CBAC23-2E3F-4A90-BA59-F8299F6A5439}"/>
          </ac:spMkLst>
        </pc:spChg>
        <pc:graphicFrameChg chg="add del mod modGraphic">
          <ac:chgData name="Karen Baerts" userId="a06d292e-c1df-42a7-ab23-dcf3ffef2529" providerId="ADAL" clId="{C4BBEB96-9F6A-4681-81CF-B5ABD9A431C2}" dt="2024-09-06T08:31:32.988" v="2747" actId="478"/>
          <ac:graphicFrameMkLst>
            <pc:docMk/>
            <pc:sldMk cId="1760690206" sldId="601"/>
            <ac:graphicFrameMk id="12" creationId="{23AC0C25-5382-655B-72F1-56C1B4385602}"/>
          </ac:graphicFrameMkLst>
        </pc:graphicFrame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2512207547" sldId="602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512207547" sldId="602"/>
            <ac:spMk id="2" creationId="{1E7B35AE-CD8F-9A2A-AD75-342DB4B76686}"/>
          </ac:spMkLst>
        </pc:spChg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512207547" sldId="602"/>
            <ac:spMk id="6" creationId="{F7E86B71-AD9F-3FC9-5A08-7ED871FDC978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2700763048" sldId="605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700763048" sldId="605"/>
            <ac:spMk id="2" creationId="{67B50EB5-1F58-E8BB-0408-96A528AFE298}"/>
          </ac:spMkLst>
        </pc:spChg>
      </pc:sldChg>
      <pc:sldChg chg="modSp mod">
        <pc:chgData name="Karen Baerts" userId="a06d292e-c1df-42a7-ab23-dcf3ffef2529" providerId="ADAL" clId="{C4BBEB96-9F6A-4681-81CF-B5ABD9A431C2}" dt="2024-09-06T08:40:34.357" v="2981"/>
        <pc:sldMkLst>
          <pc:docMk/>
          <pc:sldMk cId="3028835310" sldId="609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3028835310" sldId="609"/>
            <ac:spMk id="4" creationId="{A07AA72D-E4B1-611B-0364-0B36AFAC0667}"/>
          </ac:spMkLst>
        </pc:spChg>
        <pc:spChg chg="mod">
          <ac:chgData name="Karen Baerts" userId="a06d292e-c1df-42a7-ab23-dcf3ffef2529" providerId="ADAL" clId="{C4BBEB96-9F6A-4681-81CF-B5ABD9A431C2}" dt="2024-09-06T08:39:42.676" v="2978" actId="27636"/>
          <ac:spMkLst>
            <pc:docMk/>
            <pc:sldMk cId="3028835310" sldId="609"/>
            <ac:spMk id="6" creationId="{D2C35F46-4A77-2A62-7BB3-91E76BCA7707}"/>
          </ac:spMkLst>
        </pc:spChg>
        <pc:spChg chg="mod">
          <ac:chgData name="Karen Baerts" userId="a06d292e-c1df-42a7-ab23-dcf3ffef2529" providerId="ADAL" clId="{C4BBEB96-9F6A-4681-81CF-B5ABD9A431C2}" dt="2024-09-06T08:39:42.676" v="2977" actId="27636"/>
          <ac:spMkLst>
            <pc:docMk/>
            <pc:sldMk cId="3028835310" sldId="609"/>
            <ac:spMk id="8" creationId="{813938EF-BF82-FDB1-13E7-D9CC831E0B3F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2455460476" sldId="610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455460476" sldId="610"/>
            <ac:spMk id="2" creationId="{4AA72C4A-AC8B-A3C8-FEFE-D080BAEA4850}"/>
          </ac:spMkLst>
        </pc:spChg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455460476" sldId="610"/>
            <ac:spMk id="7" creationId="{37E0DA94-EF22-1BC5-E8E8-EBD8E5A46336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3688585214" sldId="612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3688585214" sldId="612"/>
            <ac:spMk id="4" creationId="{CB73ADB8-8ECE-33C2-AC00-3DDEF215AA5E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1710916937" sldId="614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1710916937" sldId="614"/>
            <ac:spMk id="18" creationId="{858FFBC7-1F95-936B-3821-8BB8A0EE2E56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3100541724" sldId="615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3100541724" sldId="615"/>
            <ac:spMk id="2" creationId="{1BDB9AE1-C429-DCF7-BF7A-28695A28CA0D}"/>
          </ac:spMkLst>
        </pc:spChg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3100541724" sldId="615"/>
            <ac:spMk id="3" creationId="{30A6342D-DDD0-67E2-15A8-BEA9963CAAE7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256971509" sldId="621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56971509" sldId="621"/>
            <ac:spMk id="2" creationId="{3320171C-96A3-4332-A3E0-8E04221180D0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1295142386" sldId="622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1295142386" sldId="622"/>
            <ac:spMk id="2" creationId="{D5423788-4327-FDE6-A934-82D1E21EB68C}"/>
          </ac:spMkLst>
        </pc:spChg>
      </pc:sldChg>
      <pc:sldChg chg="modSp mod">
        <pc:chgData name="Karen Baerts" userId="a06d292e-c1df-42a7-ab23-dcf3ffef2529" providerId="ADAL" clId="{C4BBEB96-9F6A-4681-81CF-B5ABD9A431C2}" dt="2024-09-06T08:40:34.357" v="2981"/>
        <pc:sldMkLst>
          <pc:docMk/>
          <pc:sldMk cId="2994727827" sldId="630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994727827" sldId="630"/>
            <ac:spMk id="2" creationId="{5C633609-3910-3955-48DD-41EE2C726717}"/>
          </ac:spMkLst>
        </pc:spChg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994727827" sldId="630"/>
            <ac:spMk id="3" creationId="{4D0CF64C-0C64-DEEB-B6E4-0957FD5D502E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1365741057" sldId="631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1365741057" sldId="631"/>
            <ac:spMk id="2" creationId="{1E7B35AE-CD8F-9A2A-AD75-342DB4B76686}"/>
          </ac:spMkLst>
        </pc:spChg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1365741057" sldId="631"/>
            <ac:spMk id="6" creationId="{F7E86B71-AD9F-3FC9-5A08-7ED871FDC978}"/>
          </ac:spMkLst>
        </pc:spChg>
      </pc:sldChg>
      <pc:sldChg chg="modSp">
        <pc:chgData name="Karen Baerts" userId="a06d292e-c1df-42a7-ab23-dcf3ffef2529" providerId="ADAL" clId="{C4BBEB96-9F6A-4681-81CF-B5ABD9A431C2}" dt="2024-09-06T08:40:34.357" v="2981"/>
        <pc:sldMkLst>
          <pc:docMk/>
          <pc:sldMk cId="2392228130" sldId="632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392228130" sldId="632"/>
            <ac:spMk id="18" creationId="{858FFBC7-1F95-936B-3821-8BB8A0EE2E56}"/>
          </ac:spMkLst>
        </pc:spChg>
      </pc:sldChg>
      <pc:sldChg chg="addSp delSp modSp mod modClrScheme chgLayout">
        <pc:chgData name="Karen Baerts" userId="a06d292e-c1df-42a7-ab23-dcf3ffef2529" providerId="ADAL" clId="{C4BBEB96-9F6A-4681-81CF-B5ABD9A431C2}" dt="2024-09-10T15:04:25.651" v="4926" actId="20577"/>
        <pc:sldMkLst>
          <pc:docMk/>
          <pc:sldMk cId="2696005920" sldId="635"/>
        </pc:sldMkLst>
        <pc:spChg chg="mod">
          <ac:chgData name="Karen Baerts" userId="a06d292e-c1df-42a7-ab23-dcf3ffef2529" providerId="ADAL" clId="{C4BBEB96-9F6A-4681-81CF-B5ABD9A431C2}" dt="2024-09-06T08:55:18.976" v="3016" actId="26606"/>
          <ac:spMkLst>
            <pc:docMk/>
            <pc:sldMk cId="2696005920" sldId="635"/>
            <ac:spMk id="2" creationId="{3D552116-8D20-F96A-86B9-083EA69AA6EF}"/>
          </ac:spMkLst>
        </pc:spChg>
        <pc:spChg chg="add del mod">
          <ac:chgData name="Karen Baerts" userId="a06d292e-c1df-42a7-ab23-dcf3ffef2529" providerId="ADAL" clId="{C4BBEB96-9F6A-4681-81CF-B5ABD9A431C2}" dt="2024-09-10T15:04:25.651" v="4926" actId="20577"/>
          <ac:spMkLst>
            <pc:docMk/>
            <pc:sldMk cId="2696005920" sldId="635"/>
            <ac:spMk id="3" creationId="{433EAC22-795F-9C73-9536-00041D1CD78F}"/>
          </ac:spMkLst>
        </pc:spChg>
        <pc:spChg chg="del mod">
          <ac:chgData name="Karen Baerts" userId="a06d292e-c1df-42a7-ab23-dcf3ffef2529" providerId="ADAL" clId="{C4BBEB96-9F6A-4681-81CF-B5ABD9A431C2}" dt="2024-09-06T08:32:12.736" v="2763" actId="478"/>
          <ac:spMkLst>
            <pc:docMk/>
            <pc:sldMk cId="2696005920" sldId="635"/>
            <ac:spMk id="4" creationId="{AC61F0D9-C351-7E9F-A361-DF09A7EBA15F}"/>
          </ac:spMkLst>
        </pc:spChg>
        <pc:spChg chg="add del mod">
          <ac:chgData name="Karen Baerts" userId="a06d292e-c1df-42a7-ab23-dcf3ffef2529" providerId="ADAL" clId="{C4BBEB96-9F6A-4681-81CF-B5ABD9A431C2}" dt="2024-09-06T08:55:18.976" v="3016" actId="26606"/>
          <ac:spMkLst>
            <pc:docMk/>
            <pc:sldMk cId="2696005920" sldId="635"/>
            <ac:spMk id="8" creationId="{B45201CD-42EF-EFB6-7C38-9744E9FA3AB4}"/>
          </ac:spMkLst>
        </pc:spChg>
        <pc:spChg chg="add del mod">
          <ac:chgData name="Karen Baerts" userId="a06d292e-c1df-42a7-ab23-dcf3ffef2529" providerId="ADAL" clId="{C4BBEB96-9F6A-4681-81CF-B5ABD9A431C2}" dt="2024-09-06T08:55:13.048" v="3014" actId="26606"/>
          <ac:spMkLst>
            <pc:docMk/>
            <pc:sldMk cId="2696005920" sldId="635"/>
            <ac:spMk id="9" creationId="{CFA097C3-4313-9E52-FE31-CBC526AECD4A}"/>
          </ac:spMkLst>
        </pc:spChg>
        <pc:spChg chg="add del mod">
          <ac:chgData name="Karen Baerts" userId="a06d292e-c1df-42a7-ab23-dcf3ffef2529" providerId="ADAL" clId="{C4BBEB96-9F6A-4681-81CF-B5ABD9A431C2}" dt="2024-09-06T08:55:18.976" v="3016" actId="26606"/>
          <ac:spMkLst>
            <pc:docMk/>
            <pc:sldMk cId="2696005920" sldId="635"/>
            <ac:spMk id="11" creationId="{433EAC22-795F-9C73-9536-00041D1CD78F}"/>
          </ac:spMkLst>
        </pc:spChg>
        <pc:graphicFrameChg chg="add del mod">
          <ac:chgData name="Karen Baerts" userId="a06d292e-c1df-42a7-ab23-dcf3ffef2529" providerId="ADAL" clId="{C4BBEB96-9F6A-4681-81CF-B5ABD9A431C2}" dt="2024-09-06T08:55:13.048" v="3014" actId="26606"/>
          <ac:graphicFrameMkLst>
            <pc:docMk/>
            <pc:sldMk cId="2696005920" sldId="635"/>
            <ac:graphicFrameMk id="5" creationId="{D4F7700A-843C-A9E3-5910-C6DA164CC3B3}"/>
          </ac:graphicFrameMkLst>
        </pc:graphicFrameChg>
      </pc:sldChg>
      <pc:sldChg chg="addSp modSp del mod">
        <pc:chgData name="Karen Baerts" userId="a06d292e-c1df-42a7-ab23-dcf3ffef2529" providerId="ADAL" clId="{C4BBEB96-9F6A-4681-81CF-B5ABD9A431C2}" dt="2024-09-03T09:56:56.598" v="80" actId="47"/>
        <pc:sldMkLst>
          <pc:docMk/>
          <pc:sldMk cId="866773931" sldId="636"/>
        </pc:sldMkLst>
        <pc:spChg chg="mod">
          <ac:chgData name="Karen Baerts" userId="a06d292e-c1df-42a7-ab23-dcf3ffef2529" providerId="ADAL" clId="{C4BBEB96-9F6A-4681-81CF-B5ABD9A431C2}" dt="2024-09-03T09:56:18.025" v="32" actId="20577"/>
          <ac:spMkLst>
            <pc:docMk/>
            <pc:sldMk cId="866773931" sldId="636"/>
            <ac:spMk id="3" creationId="{433EAC22-795F-9C73-9536-00041D1CD78F}"/>
          </ac:spMkLst>
        </pc:spChg>
        <pc:spChg chg="add mod">
          <ac:chgData name="Karen Baerts" userId="a06d292e-c1df-42a7-ab23-dcf3ffef2529" providerId="ADAL" clId="{C4BBEB96-9F6A-4681-81CF-B5ABD9A431C2}" dt="2024-09-03T09:56:23.325" v="33"/>
          <ac:spMkLst>
            <pc:docMk/>
            <pc:sldMk cId="866773931" sldId="636"/>
            <ac:spMk id="4" creationId="{83F2184E-18E0-1DFB-7047-80DB72972C66}"/>
          </ac:spMkLst>
        </pc:spChg>
      </pc:sldChg>
      <pc:sldChg chg="modSp mod">
        <pc:chgData name="Karen Baerts" userId="a06d292e-c1df-42a7-ab23-dcf3ffef2529" providerId="ADAL" clId="{C4BBEB96-9F6A-4681-81CF-B5ABD9A431C2}" dt="2024-09-10T15:15:25.001" v="5179" actId="27636"/>
        <pc:sldMkLst>
          <pc:docMk/>
          <pc:sldMk cId="175835121" sldId="637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175835121" sldId="637"/>
            <ac:spMk id="2" creationId="{3D552116-8D20-F96A-86B9-083EA69AA6EF}"/>
          </ac:spMkLst>
        </pc:spChg>
        <pc:spChg chg="mod">
          <ac:chgData name="Karen Baerts" userId="a06d292e-c1df-42a7-ab23-dcf3ffef2529" providerId="ADAL" clId="{C4BBEB96-9F6A-4681-81CF-B5ABD9A431C2}" dt="2024-09-10T15:15:15.985" v="5176" actId="255"/>
          <ac:spMkLst>
            <pc:docMk/>
            <pc:sldMk cId="175835121" sldId="637"/>
            <ac:spMk id="3" creationId="{433EAC22-795F-9C73-9536-00041D1CD78F}"/>
          </ac:spMkLst>
        </pc:spChg>
        <pc:spChg chg="mod">
          <ac:chgData name="Karen Baerts" userId="a06d292e-c1df-42a7-ab23-dcf3ffef2529" providerId="ADAL" clId="{C4BBEB96-9F6A-4681-81CF-B5ABD9A431C2}" dt="2024-09-10T15:15:20.280" v="5177" actId="255"/>
          <ac:spMkLst>
            <pc:docMk/>
            <pc:sldMk cId="175835121" sldId="637"/>
            <ac:spMk id="4" creationId="{59A40B91-A6E5-690C-29E2-F4318110683B}"/>
          </ac:spMkLst>
        </pc:spChg>
        <pc:spChg chg="mod">
          <ac:chgData name="Karen Baerts" userId="a06d292e-c1df-42a7-ab23-dcf3ffef2529" providerId="ADAL" clId="{C4BBEB96-9F6A-4681-81CF-B5ABD9A431C2}" dt="2024-09-10T15:15:25.001" v="5179" actId="27636"/>
          <ac:spMkLst>
            <pc:docMk/>
            <pc:sldMk cId="175835121" sldId="637"/>
            <ac:spMk id="5" creationId="{0FB6EF9B-A03C-03E4-1976-93C2975914E0}"/>
          </ac:spMkLst>
        </pc:spChg>
      </pc:sldChg>
      <pc:sldChg chg="addSp delSp modSp del mod ord modNotesTx">
        <pc:chgData name="Karen Baerts" userId="a06d292e-c1df-42a7-ab23-dcf3ffef2529" providerId="ADAL" clId="{C4BBEB96-9F6A-4681-81CF-B5ABD9A431C2}" dt="2024-09-03T13:13:51.681" v="1970" actId="47"/>
        <pc:sldMkLst>
          <pc:docMk/>
          <pc:sldMk cId="4227961659" sldId="638"/>
        </pc:sldMkLst>
        <pc:spChg chg="mod">
          <ac:chgData name="Karen Baerts" userId="a06d292e-c1df-42a7-ab23-dcf3ffef2529" providerId="ADAL" clId="{C4BBEB96-9F6A-4681-81CF-B5ABD9A431C2}" dt="2024-09-03T12:13:20.125" v="1270" actId="6549"/>
          <ac:spMkLst>
            <pc:docMk/>
            <pc:sldMk cId="4227961659" sldId="638"/>
            <ac:spMk id="3" creationId="{433EAC22-795F-9C73-9536-00041D1CD78F}"/>
          </ac:spMkLst>
        </pc:spChg>
        <pc:spChg chg="mod">
          <ac:chgData name="Karen Baerts" userId="a06d292e-c1df-42a7-ab23-dcf3ffef2529" providerId="ADAL" clId="{C4BBEB96-9F6A-4681-81CF-B5ABD9A431C2}" dt="2024-09-03T12:13:14.505" v="1266" actId="1076"/>
          <ac:spMkLst>
            <pc:docMk/>
            <pc:sldMk cId="4227961659" sldId="638"/>
            <ac:spMk id="5" creationId="{0EC28850-40BE-D3E5-67E9-F8D391C74ACE}"/>
          </ac:spMkLst>
        </pc:spChg>
        <pc:picChg chg="add del mod">
          <ac:chgData name="Karen Baerts" userId="a06d292e-c1df-42a7-ab23-dcf3ffef2529" providerId="ADAL" clId="{C4BBEB96-9F6A-4681-81CF-B5ABD9A431C2}" dt="2024-09-03T10:12:49.885" v="169" actId="478"/>
          <ac:picMkLst>
            <pc:docMk/>
            <pc:sldMk cId="4227961659" sldId="638"/>
            <ac:picMk id="1026" creationId="{5B3AF064-FBA7-BE90-0DF9-1E81FD49D1CA}"/>
          </ac:picMkLst>
        </pc:picChg>
        <pc:picChg chg="add mod">
          <ac:chgData name="Karen Baerts" userId="a06d292e-c1df-42a7-ab23-dcf3ffef2529" providerId="ADAL" clId="{C4BBEB96-9F6A-4681-81CF-B5ABD9A431C2}" dt="2024-09-03T12:13:12.322" v="1261" actId="1076"/>
          <ac:picMkLst>
            <pc:docMk/>
            <pc:sldMk cId="4227961659" sldId="638"/>
            <ac:picMk id="1028" creationId="{0A02A642-0645-97E2-29CB-A5675EAC0954}"/>
          </ac:picMkLst>
        </pc:picChg>
      </pc:sldChg>
      <pc:sldChg chg="del">
        <pc:chgData name="Karen Baerts" userId="a06d292e-c1df-42a7-ab23-dcf3ffef2529" providerId="ADAL" clId="{C4BBEB96-9F6A-4681-81CF-B5ABD9A431C2}" dt="2024-09-03T10:52:56.011" v="192" actId="47"/>
        <pc:sldMkLst>
          <pc:docMk/>
          <pc:sldMk cId="39955310" sldId="639"/>
        </pc:sldMkLst>
      </pc:sldChg>
      <pc:sldChg chg="new del">
        <pc:chgData name="Karen Baerts" userId="a06d292e-c1df-42a7-ab23-dcf3ffef2529" providerId="ADAL" clId="{C4BBEB96-9F6A-4681-81CF-B5ABD9A431C2}" dt="2024-09-03T10:53:12.104" v="195" actId="47"/>
        <pc:sldMkLst>
          <pc:docMk/>
          <pc:sldMk cId="4230501695" sldId="639"/>
        </pc:sldMkLst>
      </pc:sldChg>
      <pc:sldChg chg="modSp add mod ord">
        <pc:chgData name="Karen Baerts" userId="a06d292e-c1df-42a7-ab23-dcf3ffef2529" providerId="ADAL" clId="{C4BBEB96-9F6A-4681-81CF-B5ABD9A431C2}" dt="2024-09-06T08:40:34.357" v="2981"/>
        <pc:sldMkLst>
          <pc:docMk/>
          <pc:sldMk cId="208476558" sldId="640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08476558" sldId="640"/>
            <ac:spMk id="2" creationId="{00000000-0000-0000-0000-000000000000}"/>
          </ac:spMkLst>
        </pc:spChg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208476558" sldId="640"/>
            <ac:spMk id="3" creationId="{7E10328D-4219-4DB6-8A4F-52DB0195CB2F}"/>
          </ac:spMkLst>
        </pc:spChg>
      </pc:sldChg>
      <pc:sldChg chg="modSp add del mod">
        <pc:chgData name="Karen Baerts" userId="a06d292e-c1df-42a7-ab23-dcf3ffef2529" providerId="ADAL" clId="{C4BBEB96-9F6A-4681-81CF-B5ABD9A431C2}" dt="2024-09-06T08:33:11.015" v="2944" actId="47"/>
        <pc:sldMkLst>
          <pc:docMk/>
          <pc:sldMk cId="3077220195" sldId="641"/>
        </pc:sldMkLst>
        <pc:spChg chg="mod">
          <ac:chgData name="Karen Baerts" userId="a06d292e-c1df-42a7-ab23-dcf3ffef2529" providerId="ADAL" clId="{C4BBEB96-9F6A-4681-81CF-B5ABD9A431C2}" dt="2024-09-06T08:31:10.430" v="2745"/>
          <ac:spMkLst>
            <pc:docMk/>
            <pc:sldMk cId="3077220195" sldId="641"/>
            <ac:spMk id="2" creationId="{00000000-0000-0000-0000-000000000000}"/>
          </ac:spMkLst>
        </pc:spChg>
        <pc:spChg chg="mod">
          <ac:chgData name="Karen Baerts" userId="a06d292e-c1df-42a7-ab23-dcf3ffef2529" providerId="ADAL" clId="{C4BBEB96-9F6A-4681-81CF-B5ABD9A431C2}" dt="2024-09-06T08:31:10.430" v="2745"/>
          <ac:spMkLst>
            <pc:docMk/>
            <pc:sldMk cId="3077220195" sldId="641"/>
            <ac:spMk id="3" creationId="{7E10328D-4219-4DB6-8A4F-52DB0195CB2F}"/>
          </ac:spMkLst>
        </pc:spChg>
      </pc:sldChg>
      <pc:sldChg chg="addSp delSp modSp add mod">
        <pc:chgData name="Karen Baerts" userId="a06d292e-c1df-42a7-ab23-dcf3ffef2529" providerId="ADAL" clId="{C4BBEB96-9F6A-4681-81CF-B5ABD9A431C2}" dt="2024-09-12T17:24:22.231" v="5709" actId="6549"/>
        <pc:sldMkLst>
          <pc:docMk/>
          <pc:sldMk cId="701145878" sldId="642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701145878" sldId="642"/>
            <ac:spMk id="2" creationId="{3D552116-8D20-F96A-86B9-083EA69AA6EF}"/>
          </ac:spMkLst>
        </pc:spChg>
        <pc:spChg chg="mod">
          <ac:chgData name="Karen Baerts" userId="a06d292e-c1df-42a7-ab23-dcf3ffef2529" providerId="ADAL" clId="{C4BBEB96-9F6A-4681-81CF-B5ABD9A431C2}" dt="2024-09-12T17:24:22.231" v="5709" actId="6549"/>
          <ac:spMkLst>
            <pc:docMk/>
            <pc:sldMk cId="701145878" sldId="642"/>
            <ac:spMk id="3" creationId="{433EAC22-795F-9C73-9536-00041D1CD78F}"/>
          </ac:spMkLst>
        </pc:spChg>
        <pc:spChg chg="del">
          <ac:chgData name="Karen Baerts" userId="a06d292e-c1df-42a7-ab23-dcf3ffef2529" providerId="ADAL" clId="{C4BBEB96-9F6A-4681-81CF-B5ABD9A431C2}" dt="2024-09-03T11:26:57.605" v="235" actId="478"/>
          <ac:spMkLst>
            <pc:docMk/>
            <pc:sldMk cId="701145878" sldId="642"/>
            <ac:spMk id="5" creationId="{0EC28850-40BE-D3E5-67E9-F8D391C74ACE}"/>
          </ac:spMkLst>
        </pc:spChg>
        <pc:picChg chg="del">
          <ac:chgData name="Karen Baerts" userId="a06d292e-c1df-42a7-ab23-dcf3ffef2529" providerId="ADAL" clId="{C4BBEB96-9F6A-4681-81CF-B5ABD9A431C2}" dt="2024-09-03T12:01:38.304" v="1111" actId="478"/>
          <ac:picMkLst>
            <pc:docMk/>
            <pc:sldMk cId="701145878" sldId="642"/>
            <ac:picMk id="1028" creationId="{0A02A642-0645-97E2-29CB-A5675EAC0954}"/>
          </ac:picMkLst>
        </pc:picChg>
        <pc:picChg chg="add del mod">
          <ac:chgData name="Karen Baerts" userId="a06d292e-c1df-42a7-ab23-dcf3ffef2529" providerId="ADAL" clId="{C4BBEB96-9F6A-4681-81CF-B5ABD9A431C2}" dt="2024-09-03T12:03:08.992" v="1125" actId="478"/>
          <ac:picMkLst>
            <pc:docMk/>
            <pc:sldMk cId="701145878" sldId="642"/>
            <ac:picMk id="2050" creationId="{A65FBAFB-9B0E-8A2B-FDA2-5129CDA74C50}"/>
          </ac:picMkLst>
        </pc:picChg>
      </pc:sldChg>
      <pc:sldChg chg="add del">
        <pc:chgData name="Karen Baerts" userId="a06d292e-c1df-42a7-ab23-dcf3ffef2529" providerId="ADAL" clId="{C4BBEB96-9F6A-4681-81CF-B5ABD9A431C2}" dt="2024-09-03T11:26:21.547" v="204" actId="47"/>
        <pc:sldMkLst>
          <pc:docMk/>
          <pc:sldMk cId="1638858555" sldId="642"/>
        </pc:sldMkLst>
      </pc:sldChg>
      <pc:sldChg chg="addSp delSp modSp add del mod">
        <pc:chgData name="Karen Baerts" userId="a06d292e-c1df-42a7-ab23-dcf3ffef2529" providerId="ADAL" clId="{C4BBEB96-9F6A-4681-81CF-B5ABD9A431C2}" dt="2024-09-03T12:11:11.751" v="1173" actId="47"/>
        <pc:sldMkLst>
          <pc:docMk/>
          <pc:sldMk cId="1225661132" sldId="643"/>
        </pc:sldMkLst>
        <pc:spChg chg="mod">
          <ac:chgData name="Karen Baerts" userId="a06d292e-c1df-42a7-ab23-dcf3ffef2529" providerId="ADAL" clId="{C4BBEB96-9F6A-4681-81CF-B5ABD9A431C2}" dt="2024-09-03T12:09:58.513" v="1143" actId="20577"/>
          <ac:spMkLst>
            <pc:docMk/>
            <pc:sldMk cId="1225661132" sldId="643"/>
            <ac:spMk id="2" creationId="{3D552116-8D20-F96A-86B9-083EA69AA6EF}"/>
          </ac:spMkLst>
        </pc:spChg>
        <pc:spChg chg="del mod">
          <ac:chgData name="Karen Baerts" userId="a06d292e-c1df-42a7-ab23-dcf3ffef2529" providerId="ADAL" clId="{C4BBEB96-9F6A-4681-81CF-B5ABD9A431C2}" dt="2024-09-03T12:10:27.078" v="1146" actId="3680"/>
          <ac:spMkLst>
            <pc:docMk/>
            <pc:sldMk cId="1225661132" sldId="643"/>
            <ac:spMk id="3" creationId="{433EAC22-795F-9C73-9536-00041D1CD78F}"/>
          </ac:spMkLst>
        </pc:spChg>
        <pc:spChg chg="del">
          <ac:chgData name="Karen Baerts" userId="a06d292e-c1df-42a7-ab23-dcf3ffef2529" providerId="ADAL" clId="{C4BBEB96-9F6A-4681-81CF-B5ABD9A431C2}" dt="2024-09-03T12:10:30.744" v="1147" actId="478"/>
          <ac:spMkLst>
            <pc:docMk/>
            <pc:sldMk cId="1225661132" sldId="643"/>
            <ac:spMk id="5" creationId="{0EC28850-40BE-D3E5-67E9-F8D391C74ACE}"/>
          </ac:spMkLst>
        </pc:spChg>
        <pc:spChg chg="add mod">
          <ac:chgData name="Karen Baerts" userId="a06d292e-c1df-42a7-ab23-dcf3ffef2529" providerId="ADAL" clId="{C4BBEB96-9F6A-4681-81CF-B5ABD9A431C2}" dt="2024-09-03T12:11:09.594" v="1172" actId="478"/>
          <ac:spMkLst>
            <pc:docMk/>
            <pc:sldMk cId="1225661132" sldId="643"/>
            <ac:spMk id="7" creationId="{481AD59E-A55D-FB9E-86B7-37289E400F55}"/>
          </ac:spMkLst>
        </pc:spChg>
        <pc:graphicFrameChg chg="add del mod ord modGraphic">
          <ac:chgData name="Karen Baerts" userId="a06d292e-c1df-42a7-ab23-dcf3ffef2529" providerId="ADAL" clId="{C4BBEB96-9F6A-4681-81CF-B5ABD9A431C2}" dt="2024-09-03T12:11:09.594" v="1172" actId="478"/>
          <ac:graphicFrameMkLst>
            <pc:docMk/>
            <pc:sldMk cId="1225661132" sldId="643"/>
            <ac:graphicFrameMk id="4" creationId="{6DB29D02-DC67-1C05-A2CE-B25EC9C3A947}"/>
          </ac:graphicFrameMkLst>
        </pc:graphicFrameChg>
        <pc:picChg chg="del">
          <ac:chgData name="Karen Baerts" userId="a06d292e-c1df-42a7-ab23-dcf3ffef2529" providerId="ADAL" clId="{C4BBEB96-9F6A-4681-81CF-B5ABD9A431C2}" dt="2024-09-03T12:10:08.775" v="1145" actId="478"/>
          <ac:picMkLst>
            <pc:docMk/>
            <pc:sldMk cId="1225661132" sldId="643"/>
            <ac:picMk id="1028" creationId="{0A02A642-0645-97E2-29CB-A5675EAC0954}"/>
          </ac:picMkLst>
        </pc:picChg>
      </pc:sldChg>
      <pc:sldChg chg="addSp delSp modSp add mod">
        <pc:chgData name="Karen Baerts" userId="a06d292e-c1df-42a7-ab23-dcf3ffef2529" providerId="ADAL" clId="{C4BBEB96-9F6A-4681-81CF-B5ABD9A431C2}" dt="2024-09-06T08:40:34.357" v="2981"/>
        <pc:sldMkLst>
          <pc:docMk/>
          <pc:sldMk cId="3524454181" sldId="643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3524454181" sldId="643"/>
            <ac:spMk id="2" creationId="{3D552116-8D20-F96A-86B9-083EA69AA6EF}"/>
          </ac:spMkLst>
        </pc:spChg>
        <pc:spChg chg="del">
          <ac:chgData name="Karen Baerts" userId="a06d292e-c1df-42a7-ab23-dcf3ffef2529" providerId="ADAL" clId="{C4BBEB96-9F6A-4681-81CF-B5ABD9A431C2}" dt="2024-09-03T12:13:44.339" v="1272" actId="478"/>
          <ac:spMkLst>
            <pc:docMk/>
            <pc:sldMk cId="3524454181" sldId="643"/>
            <ac:spMk id="3" creationId="{433EAC22-795F-9C73-9536-00041D1CD78F}"/>
          </ac:spMkLst>
        </pc:spChg>
        <pc:spChg chg="del">
          <ac:chgData name="Karen Baerts" userId="a06d292e-c1df-42a7-ab23-dcf3ffef2529" providerId="ADAL" clId="{C4BBEB96-9F6A-4681-81CF-B5ABD9A431C2}" dt="2024-09-03T12:13:48.312" v="1274" actId="478"/>
          <ac:spMkLst>
            <pc:docMk/>
            <pc:sldMk cId="3524454181" sldId="643"/>
            <ac:spMk id="5" creationId="{0EC28850-40BE-D3E5-67E9-F8D391C74ACE}"/>
          </ac:spMkLst>
        </pc:spChg>
        <pc:spChg chg="add del mod">
          <ac:chgData name="Karen Baerts" userId="a06d292e-c1df-42a7-ab23-dcf3ffef2529" providerId="ADAL" clId="{C4BBEB96-9F6A-4681-81CF-B5ABD9A431C2}" dt="2024-09-03T12:13:46.616" v="1273" actId="478"/>
          <ac:spMkLst>
            <pc:docMk/>
            <pc:sldMk cId="3524454181" sldId="643"/>
            <ac:spMk id="6" creationId="{22BE1622-D31D-9529-0BF5-E0C4B12F7AB9}"/>
          </ac:spMkLst>
        </pc:spChg>
        <pc:graphicFrameChg chg="add mod modGraphic">
          <ac:chgData name="Karen Baerts" userId="a06d292e-c1df-42a7-ab23-dcf3ffef2529" providerId="ADAL" clId="{C4BBEB96-9F6A-4681-81CF-B5ABD9A431C2}" dt="2024-09-06T07:59:04.108" v="2516" actId="207"/>
          <ac:graphicFrameMkLst>
            <pc:docMk/>
            <pc:sldMk cId="3524454181" sldId="643"/>
            <ac:graphicFrameMk id="7" creationId="{77124C40-4BE6-4711-3279-B97975A70601}"/>
          </ac:graphicFrameMkLst>
        </pc:graphicFrameChg>
        <pc:graphicFrameChg chg="add mod modGraphic">
          <ac:chgData name="Karen Baerts" userId="a06d292e-c1df-42a7-ab23-dcf3ffef2529" providerId="ADAL" clId="{C4BBEB96-9F6A-4681-81CF-B5ABD9A431C2}" dt="2024-09-03T13:13:15.636" v="1960" actId="1037"/>
          <ac:graphicFrameMkLst>
            <pc:docMk/>
            <pc:sldMk cId="3524454181" sldId="643"/>
            <ac:graphicFrameMk id="8" creationId="{50F77AA9-A5F9-AC82-EBA0-6919C61899A8}"/>
          </ac:graphicFrameMkLst>
        </pc:graphicFrameChg>
        <pc:graphicFrameChg chg="add del mod modGraphic">
          <ac:chgData name="Karen Baerts" userId="a06d292e-c1df-42a7-ab23-dcf3ffef2529" providerId="ADAL" clId="{C4BBEB96-9F6A-4681-81CF-B5ABD9A431C2}" dt="2024-09-03T13:07:46.910" v="1796" actId="478"/>
          <ac:graphicFrameMkLst>
            <pc:docMk/>
            <pc:sldMk cId="3524454181" sldId="643"/>
            <ac:graphicFrameMk id="9" creationId="{39C1395A-065B-91CC-EFB5-A94A07C3CB7F}"/>
          </ac:graphicFrameMkLst>
        </pc:graphicFrameChg>
        <pc:graphicFrameChg chg="add mod modGraphic">
          <ac:chgData name="Karen Baerts" userId="a06d292e-c1df-42a7-ab23-dcf3ffef2529" providerId="ADAL" clId="{C4BBEB96-9F6A-4681-81CF-B5ABD9A431C2}" dt="2024-09-05T08:26:56.177" v="1976" actId="122"/>
          <ac:graphicFrameMkLst>
            <pc:docMk/>
            <pc:sldMk cId="3524454181" sldId="643"/>
            <ac:graphicFrameMk id="10" creationId="{5D00C59D-2F90-0CC7-F1BD-52721C5A7C0C}"/>
          </ac:graphicFrameMkLst>
        </pc:graphicFrameChg>
        <pc:picChg chg="del">
          <ac:chgData name="Karen Baerts" userId="a06d292e-c1df-42a7-ab23-dcf3ffef2529" providerId="ADAL" clId="{C4BBEB96-9F6A-4681-81CF-B5ABD9A431C2}" dt="2024-09-03T12:13:49.711" v="1275" actId="478"/>
          <ac:picMkLst>
            <pc:docMk/>
            <pc:sldMk cId="3524454181" sldId="643"/>
            <ac:picMk id="1028" creationId="{0A02A642-0645-97E2-29CB-A5675EAC0954}"/>
          </ac:picMkLst>
        </pc:picChg>
      </pc:sldChg>
      <pc:sldChg chg="add del">
        <pc:chgData name="Karen Baerts" userId="a06d292e-c1df-42a7-ab23-dcf3ffef2529" providerId="ADAL" clId="{C4BBEB96-9F6A-4681-81CF-B5ABD9A431C2}" dt="2024-09-06T07:56:26.054" v="2448" actId="47"/>
        <pc:sldMkLst>
          <pc:docMk/>
          <pc:sldMk cId="1927491766" sldId="644"/>
        </pc:sldMkLst>
      </pc:sldChg>
      <pc:sldChg chg="addSp delSp modSp add mod">
        <pc:chgData name="Karen Baerts" userId="a06d292e-c1df-42a7-ab23-dcf3ffef2529" providerId="ADAL" clId="{C4BBEB96-9F6A-4681-81CF-B5ABD9A431C2}" dt="2024-09-10T15:16:17.816" v="5193" actId="1076"/>
        <pc:sldMkLst>
          <pc:docMk/>
          <pc:sldMk cId="505489771" sldId="645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505489771" sldId="645"/>
            <ac:spMk id="2" creationId="{3D552116-8D20-F96A-86B9-083EA69AA6EF}"/>
          </ac:spMkLst>
        </pc:spChg>
        <pc:spChg chg="mod">
          <ac:chgData name="Karen Baerts" userId="a06d292e-c1df-42a7-ab23-dcf3ffef2529" providerId="ADAL" clId="{C4BBEB96-9F6A-4681-81CF-B5ABD9A431C2}" dt="2024-09-06T08:40:48.638" v="2982" actId="207"/>
          <ac:spMkLst>
            <pc:docMk/>
            <pc:sldMk cId="505489771" sldId="645"/>
            <ac:spMk id="3" creationId="{433EAC22-795F-9C73-9536-00041D1CD78F}"/>
          </ac:spMkLst>
        </pc:spChg>
        <pc:spChg chg="del">
          <ac:chgData name="Karen Baerts" userId="a06d292e-c1df-42a7-ab23-dcf3ffef2529" providerId="ADAL" clId="{C4BBEB96-9F6A-4681-81CF-B5ABD9A431C2}" dt="2024-09-06T07:49:41.890" v="1987" actId="478"/>
          <ac:spMkLst>
            <pc:docMk/>
            <pc:sldMk cId="505489771" sldId="645"/>
            <ac:spMk id="4" creationId="{59A40B91-A6E5-690C-29E2-F4318110683B}"/>
          </ac:spMkLst>
        </pc:spChg>
        <pc:spChg chg="del">
          <ac:chgData name="Karen Baerts" userId="a06d292e-c1df-42a7-ab23-dcf3ffef2529" providerId="ADAL" clId="{C4BBEB96-9F6A-4681-81CF-B5ABD9A431C2}" dt="2024-09-06T07:49:43.409" v="1988" actId="478"/>
          <ac:spMkLst>
            <pc:docMk/>
            <pc:sldMk cId="505489771" sldId="645"/>
            <ac:spMk id="5" creationId="{0FB6EF9B-A03C-03E4-1976-93C2975914E0}"/>
          </ac:spMkLst>
        </pc:spChg>
        <pc:spChg chg="add mod">
          <ac:chgData name="Karen Baerts" userId="a06d292e-c1df-42a7-ab23-dcf3ffef2529" providerId="ADAL" clId="{C4BBEB96-9F6A-4681-81CF-B5ABD9A431C2}" dt="2024-09-10T15:16:09.368" v="5189" actId="20577"/>
          <ac:spMkLst>
            <pc:docMk/>
            <pc:sldMk cId="505489771" sldId="645"/>
            <ac:spMk id="6" creationId="{BAC8810B-EFE4-7803-9B4D-9F00B68D4DD9}"/>
          </ac:spMkLst>
        </pc:spChg>
        <pc:spChg chg="add mod">
          <ac:chgData name="Karen Baerts" userId="a06d292e-c1df-42a7-ab23-dcf3ffef2529" providerId="ADAL" clId="{C4BBEB96-9F6A-4681-81CF-B5ABD9A431C2}" dt="2024-09-10T15:16:12.616" v="5190" actId="1076"/>
          <ac:spMkLst>
            <pc:docMk/>
            <pc:sldMk cId="505489771" sldId="645"/>
            <ac:spMk id="7" creationId="{2A45C95A-75EB-C680-0FA9-B5F13FF7C264}"/>
          </ac:spMkLst>
        </pc:spChg>
        <pc:spChg chg="add mod">
          <ac:chgData name="Karen Baerts" userId="a06d292e-c1df-42a7-ab23-dcf3ffef2529" providerId="ADAL" clId="{C4BBEB96-9F6A-4681-81CF-B5ABD9A431C2}" dt="2024-09-10T15:16:17.816" v="5193" actId="1076"/>
          <ac:spMkLst>
            <pc:docMk/>
            <pc:sldMk cId="505489771" sldId="645"/>
            <ac:spMk id="8" creationId="{5AF94246-EADC-2794-0B76-218A23370D91}"/>
          </ac:spMkLst>
        </pc:spChg>
        <pc:cxnChg chg="add del mod">
          <ac:chgData name="Karen Baerts" userId="a06d292e-c1df-42a7-ab23-dcf3ffef2529" providerId="ADAL" clId="{C4BBEB96-9F6A-4681-81CF-B5ABD9A431C2}" dt="2024-09-06T07:55:10.778" v="2366" actId="478"/>
          <ac:cxnSpMkLst>
            <pc:docMk/>
            <pc:sldMk cId="505489771" sldId="645"/>
            <ac:cxnSpMk id="10" creationId="{7C2CEEBD-8D50-B625-F73D-181F2B991881}"/>
          </ac:cxnSpMkLst>
        </pc:cxnChg>
      </pc:sldChg>
      <pc:sldChg chg="addSp delSp modSp new mod setBg delDesignElem">
        <pc:chgData name="Karen Baerts" userId="a06d292e-c1df-42a7-ab23-dcf3ffef2529" providerId="ADAL" clId="{C4BBEB96-9F6A-4681-81CF-B5ABD9A431C2}" dt="2024-09-10T14:46:39.169" v="3476" actId="14100"/>
        <pc:sldMkLst>
          <pc:docMk/>
          <pc:sldMk cId="1050033214" sldId="646"/>
        </pc:sldMkLst>
        <pc:spChg chg="mod">
          <ac:chgData name="Karen Baerts" userId="a06d292e-c1df-42a7-ab23-dcf3ffef2529" providerId="ADAL" clId="{C4BBEB96-9F6A-4681-81CF-B5ABD9A431C2}" dt="2024-09-06T08:42:33.816" v="3012" actId="108"/>
          <ac:spMkLst>
            <pc:docMk/>
            <pc:sldMk cId="1050033214" sldId="646"/>
            <ac:spMk id="2" creationId="{EE2E5EEA-9292-3CD1-E0B6-F0A590ED8B45}"/>
          </ac:spMkLst>
        </pc:spChg>
        <pc:spChg chg="mod">
          <ac:chgData name="Karen Baerts" userId="a06d292e-c1df-42a7-ab23-dcf3ffef2529" providerId="ADAL" clId="{C4BBEB96-9F6A-4681-81CF-B5ABD9A431C2}" dt="2024-09-10T14:46:39.169" v="3476" actId="14100"/>
          <ac:spMkLst>
            <pc:docMk/>
            <pc:sldMk cId="1050033214" sldId="646"/>
            <ac:spMk id="3" creationId="{64D33C20-EA2E-E7EF-0AE2-C22AB7E2A814}"/>
          </ac:spMkLst>
        </pc:spChg>
        <pc:spChg chg="add del">
          <ac:chgData name="Karen Baerts" userId="a06d292e-c1df-42a7-ab23-dcf3ffef2529" providerId="ADAL" clId="{C4BBEB96-9F6A-4681-81CF-B5ABD9A431C2}" dt="2024-09-06T08:14:37.178" v="2708"/>
          <ac:spMkLst>
            <pc:docMk/>
            <pc:sldMk cId="1050033214" sldId="646"/>
            <ac:spMk id="3079" creationId="{45D37F4E-DDB4-456B-97E0-9937730A039F}"/>
          </ac:spMkLst>
        </pc:spChg>
        <pc:spChg chg="add del">
          <ac:chgData name="Karen Baerts" userId="a06d292e-c1df-42a7-ab23-dcf3ffef2529" providerId="ADAL" clId="{C4BBEB96-9F6A-4681-81CF-B5ABD9A431C2}" dt="2024-09-06T08:14:37.178" v="2708"/>
          <ac:spMkLst>
            <pc:docMk/>
            <pc:sldMk cId="1050033214" sldId="646"/>
            <ac:spMk id="3081" creationId="{B2DD41CD-8F47-4F56-AD12-4E2FF7696987}"/>
          </ac:spMkLst>
        </pc:spChg>
        <pc:picChg chg="add mod">
          <ac:chgData name="Karen Baerts" userId="a06d292e-c1df-42a7-ab23-dcf3ffef2529" providerId="ADAL" clId="{C4BBEB96-9F6A-4681-81CF-B5ABD9A431C2}" dt="2024-09-06T08:42:19.976" v="3010" actId="1076"/>
          <ac:picMkLst>
            <pc:docMk/>
            <pc:sldMk cId="1050033214" sldId="646"/>
            <ac:picMk id="3074" creationId="{A4CC2A3C-9C06-761A-86DC-8624A00923CE}"/>
          </ac:picMkLst>
        </pc:picChg>
      </pc:sldChg>
      <pc:sldChg chg="modSp add mod">
        <pc:chgData name="Karen Baerts" userId="a06d292e-c1df-42a7-ab23-dcf3ffef2529" providerId="ADAL" clId="{C4BBEB96-9F6A-4681-81CF-B5ABD9A431C2}" dt="2024-09-10T15:15:33.347" v="5180" actId="255"/>
        <pc:sldMkLst>
          <pc:docMk/>
          <pc:sldMk cId="3146651799" sldId="647"/>
        </pc:sldMkLst>
        <pc:spChg chg="mod">
          <ac:chgData name="Karen Baerts" userId="a06d292e-c1df-42a7-ab23-dcf3ffef2529" providerId="ADAL" clId="{C4BBEB96-9F6A-4681-81CF-B5ABD9A431C2}" dt="2024-09-06T08:40:34.357" v="2981"/>
          <ac:spMkLst>
            <pc:docMk/>
            <pc:sldMk cId="3146651799" sldId="647"/>
            <ac:spMk id="2" creationId="{3D552116-8D20-F96A-86B9-083EA69AA6EF}"/>
          </ac:spMkLst>
        </pc:spChg>
        <pc:spChg chg="mod">
          <ac:chgData name="Karen Baerts" userId="a06d292e-c1df-42a7-ab23-dcf3ffef2529" providerId="ADAL" clId="{C4BBEB96-9F6A-4681-81CF-B5ABD9A431C2}" dt="2024-09-10T15:15:33.347" v="5180" actId="255"/>
          <ac:spMkLst>
            <pc:docMk/>
            <pc:sldMk cId="3146651799" sldId="647"/>
            <ac:spMk id="3" creationId="{433EAC22-795F-9C73-9536-00041D1CD78F}"/>
          </ac:spMkLst>
        </pc:spChg>
      </pc:sldChg>
      <pc:sldChg chg="add del setBg">
        <pc:chgData name="Karen Baerts" userId="a06d292e-c1df-42a7-ab23-dcf3ffef2529" providerId="ADAL" clId="{C4BBEB96-9F6A-4681-81CF-B5ABD9A431C2}" dt="2024-09-10T13:56:53.467" v="3021" actId="47"/>
        <pc:sldMkLst>
          <pc:docMk/>
          <pc:sldMk cId="3032360995" sldId="648"/>
        </pc:sldMkLst>
      </pc:sldChg>
      <pc:sldChg chg="add del setBg">
        <pc:chgData name="Karen Baerts" userId="a06d292e-c1df-42a7-ab23-dcf3ffef2529" providerId="ADAL" clId="{C4BBEB96-9F6A-4681-81CF-B5ABD9A431C2}" dt="2024-09-10T13:56:40.206" v="3019" actId="47"/>
        <pc:sldMkLst>
          <pc:docMk/>
          <pc:sldMk cId="2766753379" sldId="649"/>
        </pc:sldMkLst>
      </pc:sldChg>
      <pc:sldChg chg="addSp delSp modSp add mod">
        <pc:chgData name="Karen Baerts" userId="a06d292e-c1df-42a7-ab23-dcf3ffef2529" providerId="ADAL" clId="{C4BBEB96-9F6A-4681-81CF-B5ABD9A431C2}" dt="2024-09-10T15:21:45.495" v="5439" actId="1076"/>
        <pc:sldMkLst>
          <pc:docMk/>
          <pc:sldMk cId="3128291901" sldId="649"/>
        </pc:sldMkLst>
        <pc:spChg chg="mod">
          <ac:chgData name="Karen Baerts" userId="a06d292e-c1df-42a7-ab23-dcf3ffef2529" providerId="ADAL" clId="{C4BBEB96-9F6A-4681-81CF-B5ABD9A431C2}" dt="2024-09-10T14:01:05.874" v="3041" actId="20577"/>
          <ac:spMkLst>
            <pc:docMk/>
            <pc:sldMk cId="3128291901" sldId="649"/>
            <ac:spMk id="2" creationId="{3D552116-8D20-F96A-86B9-083EA69AA6EF}"/>
          </ac:spMkLst>
        </pc:spChg>
        <pc:spChg chg="del mod">
          <ac:chgData name="Karen Baerts" userId="a06d292e-c1df-42a7-ab23-dcf3ffef2529" providerId="ADAL" clId="{C4BBEB96-9F6A-4681-81CF-B5ABD9A431C2}" dt="2024-09-10T14:08:02.940" v="3171" actId="478"/>
          <ac:spMkLst>
            <pc:docMk/>
            <pc:sldMk cId="3128291901" sldId="649"/>
            <ac:spMk id="3" creationId="{433EAC22-795F-9C73-9536-00041D1CD78F}"/>
          </ac:spMkLst>
        </pc:spChg>
        <pc:spChg chg="add del mod">
          <ac:chgData name="Karen Baerts" userId="a06d292e-c1df-42a7-ab23-dcf3ffef2529" providerId="ADAL" clId="{C4BBEB96-9F6A-4681-81CF-B5ABD9A431C2}" dt="2024-09-10T14:02:19.321" v="3049" actId="478"/>
          <ac:spMkLst>
            <pc:docMk/>
            <pc:sldMk cId="3128291901" sldId="649"/>
            <ac:spMk id="5" creationId="{31045744-3E48-6609-0E88-935C95B4469B}"/>
          </ac:spMkLst>
        </pc:spChg>
        <pc:spChg chg="add del mod">
          <ac:chgData name="Karen Baerts" userId="a06d292e-c1df-42a7-ab23-dcf3ffef2529" providerId="ADAL" clId="{C4BBEB96-9F6A-4681-81CF-B5ABD9A431C2}" dt="2024-09-10T14:40:51.352" v="3319" actId="478"/>
          <ac:spMkLst>
            <pc:docMk/>
            <pc:sldMk cId="3128291901" sldId="649"/>
            <ac:spMk id="6" creationId="{49FD10F1-51B2-E038-238E-701B24094FF1}"/>
          </ac:spMkLst>
        </pc:spChg>
        <pc:spChg chg="add mod">
          <ac:chgData name="Karen Baerts" userId="a06d292e-c1df-42a7-ab23-dcf3ffef2529" providerId="ADAL" clId="{C4BBEB96-9F6A-4681-81CF-B5ABD9A431C2}" dt="2024-09-10T14:05:13.296" v="3136" actId="1076"/>
          <ac:spMkLst>
            <pc:docMk/>
            <pc:sldMk cId="3128291901" sldId="649"/>
            <ac:spMk id="8" creationId="{D2CF7D39-618A-6B2A-0E9A-A09200F3CB05}"/>
          </ac:spMkLst>
        </pc:spChg>
        <pc:spChg chg="add del mod">
          <ac:chgData name="Karen Baerts" userId="a06d292e-c1df-42a7-ab23-dcf3ffef2529" providerId="ADAL" clId="{C4BBEB96-9F6A-4681-81CF-B5ABD9A431C2}" dt="2024-09-10T14:08:06.473" v="3172" actId="478"/>
          <ac:spMkLst>
            <pc:docMk/>
            <pc:sldMk cId="3128291901" sldId="649"/>
            <ac:spMk id="10" creationId="{0E5C9A25-F897-E0D9-7F35-47EDC4D1D0C8}"/>
          </ac:spMkLst>
        </pc:spChg>
        <pc:spChg chg="add del mod">
          <ac:chgData name="Karen Baerts" userId="a06d292e-c1df-42a7-ab23-dcf3ffef2529" providerId="ADAL" clId="{C4BBEB96-9F6A-4681-81CF-B5ABD9A431C2}" dt="2024-09-10T14:41:13.179" v="3348" actId="478"/>
          <ac:spMkLst>
            <pc:docMk/>
            <pc:sldMk cId="3128291901" sldId="649"/>
            <ac:spMk id="11" creationId="{136FBE70-2E77-1DE3-87BA-956AF8852241}"/>
          </ac:spMkLst>
        </pc:spChg>
        <pc:spChg chg="add mod">
          <ac:chgData name="Karen Baerts" userId="a06d292e-c1df-42a7-ab23-dcf3ffef2529" providerId="ADAL" clId="{C4BBEB96-9F6A-4681-81CF-B5ABD9A431C2}" dt="2024-09-10T15:21:27.938" v="5435" actId="20577"/>
          <ac:spMkLst>
            <pc:docMk/>
            <pc:sldMk cId="3128291901" sldId="649"/>
            <ac:spMk id="13" creationId="{235C3D21-28A9-D6ED-4C06-08A972953337}"/>
          </ac:spMkLst>
        </pc:spChg>
        <pc:graphicFrameChg chg="add del mod modGraphic">
          <ac:chgData name="Karen Baerts" userId="a06d292e-c1df-42a7-ab23-dcf3ffef2529" providerId="ADAL" clId="{C4BBEB96-9F6A-4681-81CF-B5ABD9A431C2}" dt="2024-09-10T14:05:04.514" v="3134" actId="478"/>
          <ac:graphicFrameMkLst>
            <pc:docMk/>
            <pc:sldMk cId="3128291901" sldId="649"/>
            <ac:graphicFrameMk id="4" creationId="{12670780-EA60-9EE2-AAE9-19A3905062E0}"/>
          </ac:graphicFrameMkLst>
        </pc:graphicFrameChg>
        <pc:graphicFrameChg chg="add del mod modGraphic">
          <ac:chgData name="Karen Baerts" userId="a06d292e-c1df-42a7-ab23-dcf3ffef2529" providerId="ADAL" clId="{C4BBEB96-9F6A-4681-81CF-B5ABD9A431C2}" dt="2024-09-10T14:40:46.288" v="3316" actId="478"/>
          <ac:graphicFrameMkLst>
            <pc:docMk/>
            <pc:sldMk cId="3128291901" sldId="649"/>
            <ac:graphicFrameMk id="7" creationId="{D3B419F7-8A95-5A08-17BE-BCDCE7502E92}"/>
          </ac:graphicFrameMkLst>
        </pc:graphicFrameChg>
        <pc:picChg chg="add mod">
          <ac:chgData name="Karen Baerts" userId="a06d292e-c1df-42a7-ab23-dcf3ffef2529" providerId="ADAL" clId="{C4BBEB96-9F6A-4681-81CF-B5ABD9A431C2}" dt="2024-09-10T15:21:42.438" v="5438" actId="1076"/>
          <ac:picMkLst>
            <pc:docMk/>
            <pc:sldMk cId="3128291901" sldId="649"/>
            <ac:picMk id="5124" creationId="{F8F053ED-7236-F87B-75B9-DC92E9971F31}"/>
          </ac:picMkLst>
        </pc:picChg>
        <pc:picChg chg="add mod">
          <ac:chgData name="Karen Baerts" userId="a06d292e-c1df-42a7-ab23-dcf3ffef2529" providerId="ADAL" clId="{C4BBEB96-9F6A-4681-81CF-B5ABD9A431C2}" dt="2024-09-10T15:21:30.158" v="5436" actId="1076"/>
          <ac:picMkLst>
            <pc:docMk/>
            <pc:sldMk cId="3128291901" sldId="649"/>
            <ac:picMk id="5126" creationId="{82A67D97-7EAA-18FC-35BF-B05670964410}"/>
          </ac:picMkLst>
        </pc:picChg>
        <pc:picChg chg="add mod">
          <ac:chgData name="Karen Baerts" userId="a06d292e-c1df-42a7-ab23-dcf3ffef2529" providerId="ADAL" clId="{C4BBEB96-9F6A-4681-81CF-B5ABD9A431C2}" dt="2024-09-10T15:21:45.495" v="5439" actId="1076"/>
          <ac:picMkLst>
            <pc:docMk/>
            <pc:sldMk cId="3128291901" sldId="649"/>
            <ac:picMk id="5128" creationId="{9D2FBBA7-D997-E734-9282-EE33CCBB8429}"/>
          </ac:picMkLst>
        </pc:picChg>
      </pc:sldChg>
      <pc:sldChg chg="delSp add del mod">
        <pc:chgData name="Karen Baerts" userId="a06d292e-c1df-42a7-ab23-dcf3ffef2529" providerId="ADAL" clId="{C4BBEB96-9F6A-4681-81CF-B5ABD9A431C2}" dt="2024-09-10T14:40:38.310" v="3315" actId="47"/>
        <pc:sldMkLst>
          <pc:docMk/>
          <pc:sldMk cId="327132994" sldId="650"/>
        </pc:sldMkLst>
        <pc:spChg chg="del">
          <ac:chgData name="Karen Baerts" userId="a06d292e-c1df-42a7-ab23-dcf3ffef2529" providerId="ADAL" clId="{C4BBEB96-9F6A-4681-81CF-B5ABD9A431C2}" dt="2024-09-10T14:40:36.225" v="3314" actId="478"/>
          <ac:spMkLst>
            <pc:docMk/>
            <pc:sldMk cId="327132994" sldId="650"/>
            <ac:spMk id="6" creationId="{49FD10F1-51B2-E038-238E-701B24094FF1}"/>
          </ac:spMkLst>
        </pc:spChg>
      </pc:sldChg>
      <pc:sldChg chg="modSp add mod">
        <pc:chgData name="Karen Baerts" userId="a06d292e-c1df-42a7-ab23-dcf3ffef2529" providerId="ADAL" clId="{C4BBEB96-9F6A-4681-81CF-B5ABD9A431C2}" dt="2024-09-10T15:18:45.145" v="5330" actId="404"/>
        <pc:sldMkLst>
          <pc:docMk/>
          <pc:sldMk cId="979049538" sldId="650"/>
        </pc:sldMkLst>
        <pc:spChg chg="mod">
          <ac:chgData name="Karen Baerts" userId="a06d292e-c1df-42a7-ab23-dcf3ffef2529" providerId="ADAL" clId="{C4BBEB96-9F6A-4681-81CF-B5ABD9A431C2}" dt="2024-09-10T14:46:30.287" v="3474" actId="20577"/>
          <ac:spMkLst>
            <pc:docMk/>
            <pc:sldMk cId="979049538" sldId="650"/>
            <ac:spMk id="2" creationId="{3D552116-8D20-F96A-86B9-083EA69AA6EF}"/>
          </ac:spMkLst>
        </pc:spChg>
        <pc:spChg chg="mod">
          <ac:chgData name="Karen Baerts" userId="a06d292e-c1df-42a7-ab23-dcf3ffef2529" providerId="ADAL" clId="{C4BBEB96-9F6A-4681-81CF-B5ABD9A431C2}" dt="2024-09-10T15:18:45.145" v="5330" actId="404"/>
          <ac:spMkLst>
            <pc:docMk/>
            <pc:sldMk cId="979049538" sldId="650"/>
            <ac:spMk id="3" creationId="{433EAC22-795F-9C73-9536-00041D1CD78F}"/>
          </ac:spMkLst>
        </pc:spChg>
      </pc:sldChg>
      <pc:sldChg chg="add del">
        <pc:chgData name="Karen Baerts" userId="a06d292e-c1df-42a7-ab23-dcf3ffef2529" providerId="ADAL" clId="{C4BBEB96-9F6A-4681-81CF-B5ABD9A431C2}" dt="2024-09-10T14:01:25.231" v="3045"/>
        <pc:sldMkLst>
          <pc:docMk/>
          <pc:sldMk cId="3028286813" sldId="650"/>
        </pc:sldMkLst>
      </pc:sldChg>
      <pc:sldChg chg="addSp delSp modSp add mod ord">
        <pc:chgData name="Karen Baerts" userId="a06d292e-c1df-42a7-ab23-dcf3ffef2529" providerId="ADAL" clId="{C4BBEB96-9F6A-4681-81CF-B5ABD9A431C2}" dt="2024-09-12T17:26:49.102" v="6137" actId="6549"/>
        <pc:sldMkLst>
          <pc:docMk/>
          <pc:sldMk cId="3383740341" sldId="651"/>
        </pc:sldMkLst>
        <pc:spChg chg="mod">
          <ac:chgData name="Karen Baerts" userId="a06d292e-c1df-42a7-ab23-dcf3ffef2529" providerId="ADAL" clId="{C4BBEB96-9F6A-4681-81CF-B5ABD9A431C2}" dt="2024-09-10T15:01:59.778" v="4823" actId="1076"/>
          <ac:spMkLst>
            <pc:docMk/>
            <pc:sldMk cId="3383740341" sldId="651"/>
            <ac:spMk id="2" creationId="{3D552116-8D20-F96A-86B9-083EA69AA6EF}"/>
          </ac:spMkLst>
        </pc:spChg>
        <pc:spChg chg="mod">
          <ac:chgData name="Karen Baerts" userId="a06d292e-c1df-42a7-ab23-dcf3ffef2529" providerId="ADAL" clId="{C4BBEB96-9F6A-4681-81CF-B5ABD9A431C2}" dt="2024-09-12T17:26:49.102" v="6137" actId="6549"/>
          <ac:spMkLst>
            <pc:docMk/>
            <pc:sldMk cId="3383740341" sldId="651"/>
            <ac:spMk id="3" creationId="{433EAC22-795F-9C73-9536-00041D1CD78F}"/>
          </ac:spMkLst>
        </pc:spChg>
        <pc:spChg chg="add">
          <ac:chgData name="Karen Baerts" userId="a06d292e-c1df-42a7-ab23-dcf3ffef2529" providerId="ADAL" clId="{C4BBEB96-9F6A-4681-81CF-B5ABD9A431C2}" dt="2024-09-10T15:01:27.032" v="4772"/>
          <ac:spMkLst>
            <pc:docMk/>
            <pc:sldMk cId="3383740341" sldId="651"/>
            <ac:spMk id="4" creationId="{C5745DC6-7D55-9119-D312-07EB5C4463F9}"/>
          </ac:spMkLst>
        </pc:spChg>
        <pc:spChg chg="add del mod">
          <ac:chgData name="Karen Baerts" userId="a06d292e-c1df-42a7-ab23-dcf3ffef2529" providerId="ADAL" clId="{C4BBEB96-9F6A-4681-81CF-B5ABD9A431C2}" dt="2024-09-10T15:01:54.838" v="4821"/>
          <ac:spMkLst>
            <pc:docMk/>
            <pc:sldMk cId="3383740341" sldId="651"/>
            <ac:spMk id="5" creationId="{3756CE1C-849C-4C2C-6893-B01CF0258078}"/>
          </ac:spMkLst>
        </pc:spChg>
        <pc:spChg chg="add del mod">
          <ac:chgData name="Karen Baerts" userId="a06d292e-c1df-42a7-ab23-dcf3ffef2529" providerId="ADAL" clId="{C4BBEB96-9F6A-4681-81CF-B5ABD9A431C2}" dt="2024-09-10T15:02:45.550" v="4868" actId="478"/>
          <ac:spMkLst>
            <pc:docMk/>
            <pc:sldMk cId="3383740341" sldId="651"/>
            <ac:spMk id="6" creationId="{54C61B0C-463A-A9BA-8EF1-B750926C0BF6}"/>
          </ac:spMkLst>
        </pc:spChg>
      </pc:sldChg>
      <pc:sldChg chg="modSp add mod">
        <pc:chgData name="Karen Baerts" userId="a06d292e-c1df-42a7-ab23-dcf3ffef2529" providerId="ADAL" clId="{C4BBEB96-9F6A-4681-81CF-B5ABD9A431C2}" dt="2024-09-12T17:27:13.434" v="6181" actId="20577"/>
        <pc:sldMkLst>
          <pc:docMk/>
          <pc:sldMk cId="4247690457" sldId="652"/>
        </pc:sldMkLst>
        <pc:spChg chg="mod">
          <ac:chgData name="Karen Baerts" userId="a06d292e-c1df-42a7-ab23-dcf3ffef2529" providerId="ADAL" clId="{C4BBEB96-9F6A-4681-81CF-B5ABD9A431C2}" dt="2024-09-12T17:27:13.434" v="6181" actId="20577"/>
          <ac:spMkLst>
            <pc:docMk/>
            <pc:sldMk cId="4247690457" sldId="652"/>
            <ac:spMk id="3" creationId="{433EAC22-795F-9C73-9536-00041D1CD78F}"/>
          </ac:spMkLst>
        </pc:spChg>
      </pc:sldChg>
      <pc:sldMasterChg chg="addSp">
        <pc:chgData name="Karen Baerts" userId="a06d292e-c1df-42a7-ab23-dcf3ffef2529" providerId="ADAL" clId="{C4BBEB96-9F6A-4681-81CF-B5ABD9A431C2}" dt="2024-09-06T08:14:37.178" v="2708"/>
        <pc:sldMasterMkLst>
          <pc:docMk/>
          <pc:sldMasterMk cId="1921256265" sldId="2147483661"/>
        </pc:sldMasterMkLst>
        <pc:picChg chg="add">
          <ac:chgData name="Karen Baerts" userId="a06d292e-c1df-42a7-ab23-dcf3ffef2529" providerId="ADAL" clId="{C4BBEB96-9F6A-4681-81CF-B5ABD9A431C2}" dt="2024-09-06T08:14:37.178" v="2708"/>
          <ac:picMkLst>
            <pc:docMk/>
            <pc:sldMasterMk cId="1921256265" sldId="2147483661"/>
            <ac:picMk id="7" creationId="{776BC7FE-8D0E-C381-23AE-39121DCADDF2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14:37.861" v="2709"/>
        <pc:sldMasterMkLst>
          <pc:docMk/>
          <pc:sldMasterMk cId="904944232" sldId="2147483674"/>
        </pc:sldMasterMkLst>
        <pc:picChg chg="add">
          <ac:chgData name="Karen Baerts" userId="a06d292e-c1df-42a7-ab23-dcf3ffef2529" providerId="ADAL" clId="{C4BBEB96-9F6A-4681-81CF-B5ABD9A431C2}" dt="2024-09-06T08:14:37.861" v="2709"/>
          <ac:picMkLst>
            <pc:docMk/>
            <pc:sldMasterMk cId="904944232" sldId="2147483674"/>
            <ac:picMk id="7" creationId="{1FB1B6C4-1D2E-19B8-835D-2AA04A97A1CA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14:39.565" v="2710"/>
        <pc:sldMasterMkLst>
          <pc:docMk/>
          <pc:sldMasterMk cId="2546021653" sldId="2147483687"/>
        </pc:sldMasterMkLst>
        <pc:picChg chg="add">
          <ac:chgData name="Karen Baerts" userId="a06d292e-c1df-42a7-ab23-dcf3ffef2529" providerId="ADAL" clId="{C4BBEB96-9F6A-4681-81CF-B5ABD9A431C2}" dt="2024-09-06T08:14:39.565" v="2710"/>
          <ac:picMkLst>
            <pc:docMk/>
            <pc:sldMasterMk cId="2546021653" sldId="2147483687"/>
            <ac:picMk id="7" creationId="{E76A7E05-E72B-4F25-7880-75F12F433419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14:43.254" v="2711"/>
        <pc:sldMasterMkLst>
          <pc:docMk/>
          <pc:sldMasterMk cId="275115398" sldId="2147483700"/>
        </pc:sldMasterMkLst>
        <pc:picChg chg="add">
          <ac:chgData name="Karen Baerts" userId="a06d292e-c1df-42a7-ab23-dcf3ffef2529" providerId="ADAL" clId="{C4BBEB96-9F6A-4681-81CF-B5ABD9A431C2}" dt="2024-09-06T08:14:43.254" v="2711"/>
          <ac:picMkLst>
            <pc:docMk/>
            <pc:sldMasterMk cId="275115398" sldId="2147483700"/>
            <ac:picMk id="7" creationId="{DA5513A4-5C21-2884-6289-D31824700336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35:33.729" v="2964"/>
        <pc:sldMasterMkLst>
          <pc:docMk/>
          <pc:sldMasterMk cId="2153835385" sldId="2147483713"/>
        </pc:sldMasterMkLst>
        <pc:picChg chg="add">
          <ac:chgData name="Karen Baerts" userId="a06d292e-c1df-42a7-ab23-dcf3ffef2529" providerId="ADAL" clId="{C4BBEB96-9F6A-4681-81CF-B5ABD9A431C2}" dt="2024-09-06T08:35:33.729" v="2964"/>
          <ac:picMkLst>
            <pc:docMk/>
            <pc:sldMasterMk cId="2153835385" sldId="2147483713"/>
            <ac:picMk id="8" creationId="{2B5CBF31-3209-7DF5-12DF-BC9B7A7E7C5B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14:44.806" v="2712"/>
        <pc:sldMasterMkLst>
          <pc:docMk/>
          <pc:sldMasterMk cId="2847483819" sldId="2147483713"/>
        </pc:sldMasterMkLst>
        <pc:picChg chg="add">
          <ac:chgData name="Karen Baerts" userId="a06d292e-c1df-42a7-ab23-dcf3ffef2529" providerId="ADAL" clId="{C4BBEB96-9F6A-4681-81CF-B5ABD9A431C2}" dt="2024-09-06T08:14:44.806" v="2712"/>
          <ac:picMkLst>
            <pc:docMk/>
            <pc:sldMasterMk cId="2847483819" sldId="2147483713"/>
            <ac:picMk id="7" creationId="{0F129A95-849F-76A0-CED8-B79C1367196F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39:42.479" v="2972"/>
        <pc:sldMasterMkLst>
          <pc:docMk/>
          <pc:sldMasterMk cId="1341828312" sldId="2147483726"/>
        </pc:sldMasterMkLst>
        <pc:picChg chg="add">
          <ac:chgData name="Karen Baerts" userId="a06d292e-c1df-42a7-ab23-dcf3ffef2529" providerId="ADAL" clId="{C4BBEB96-9F6A-4681-81CF-B5ABD9A431C2}" dt="2024-09-06T08:39:42.479" v="2972"/>
          <ac:picMkLst>
            <pc:docMk/>
            <pc:sldMasterMk cId="1341828312" sldId="2147483726"/>
            <ac:picMk id="7" creationId="{75EDB432-FD7B-207A-184C-4E67F7DD212C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14:49.375" v="2713"/>
        <pc:sldMasterMkLst>
          <pc:docMk/>
          <pc:sldMasterMk cId="2283014950" sldId="2147483726"/>
        </pc:sldMasterMkLst>
        <pc:picChg chg="add">
          <ac:chgData name="Karen Baerts" userId="a06d292e-c1df-42a7-ab23-dcf3ffef2529" providerId="ADAL" clId="{C4BBEB96-9F6A-4681-81CF-B5ABD9A431C2}" dt="2024-09-06T08:14:49.375" v="2713"/>
          <ac:picMkLst>
            <pc:docMk/>
            <pc:sldMasterMk cId="2283014950" sldId="2147483726"/>
            <ac:picMk id="7" creationId="{BE7E95F2-C069-A1D7-03EA-056B11F81DBC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14:51.355" v="2714"/>
        <pc:sldMasterMkLst>
          <pc:docMk/>
          <pc:sldMasterMk cId="1786600051" sldId="2147483739"/>
        </pc:sldMasterMkLst>
        <pc:picChg chg="add">
          <ac:chgData name="Karen Baerts" userId="a06d292e-c1df-42a7-ab23-dcf3ffef2529" providerId="ADAL" clId="{C4BBEB96-9F6A-4681-81CF-B5ABD9A431C2}" dt="2024-09-06T08:14:51.355" v="2714"/>
          <ac:picMkLst>
            <pc:docMk/>
            <pc:sldMasterMk cId="1786600051" sldId="2147483739"/>
            <ac:picMk id="7" creationId="{7FF94C71-91CD-6A98-B415-D3BE83774714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40:31.682" v="2979"/>
        <pc:sldMasterMkLst>
          <pc:docMk/>
          <pc:sldMasterMk cId="2100157762" sldId="2147483739"/>
        </pc:sldMasterMkLst>
        <pc:picChg chg="add">
          <ac:chgData name="Karen Baerts" userId="a06d292e-c1df-42a7-ab23-dcf3ffef2529" providerId="ADAL" clId="{C4BBEB96-9F6A-4681-81CF-B5ABD9A431C2}" dt="2024-09-06T08:40:31.682" v="2979"/>
          <ac:picMkLst>
            <pc:docMk/>
            <pc:sldMasterMk cId="2100157762" sldId="2147483739"/>
            <ac:picMk id="7" creationId="{F7674819-5997-0DEA-AE6C-67DC087C5962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40:32.664" v="2980"/>
        <pc:sldMasterMkLst>
          <pc:docMk/>
          <pc:sldMasterMk cId="1073489554" sldId="2147483752"/>
        </pc:sldMasterMkLst>
        <pc:picChg chg="add">
          <ac:chgData name="Karen Baerts" userId="a06d292e-c1df-42a7-ab23-dcf3ffef2529" providerId="ADAL" clId="{C4BBEB96-9F6A-4681-81CF-B5ABD9A431C2}" dt="2024-09-06T08:40:32.664" v="2980"/>
          <ac:picMkLst>
            <pc:docMk/>
            <pc:sldMasterMk cId="1073489554" sldId="2147483752"/>
            <ac:picMk id="7" creationId="{CF9DA6E4-AC3C-487D-DA95-8820C86D2F5C}"/>
          </ac:picMkLst>
        </pc:picChg>
      </pc:sldMasterChg>
      <pc:sldMasterChg chg="addSp">
        <pc:chgData name="Karen Baerts" userId="a06d292e-c1df-42a7-ab23-dcf3ffef2529" providerId="ADAL" clId="{C4BBEB96-9F6A-4681-81CF-B5ABD9A431C2}" dt="2024-09-06T08:40:34.357" v="2981"/>
        <pc:sldMasterMkLst>
          <pc:docMk/>
          <pc:sldMasterMk cId="3976713635" sldId="2147483765"/>
        </pc:sldMasterMkLst>
        <pc:picChg chg="add">
          <ac:chgData name="Karen Baerts" userId="a06d292e-c1df-42a7-ab23-dcf3ffef2529" providerId="ADAL" clId="{C4BBEB96-9F6A-4681-81CF-B5ABD9A431C2}" dt="2024-09-06T08:40:34.357" v="2981"/>
          <ac:picMkLst>
            <pc:docMk/>
            <pc:sldMasterMk cId="3976713635" sldId="2147483765"/>
            <ac:picMk id="7" creationId="{9493347B-FA77-4E3D-ABCB-1E0BC823EA8E}"/>
          </ac:picMkLst>
        </pc:picChg>
      </pc:sldMasterChg>
    </pc:docChg>
  </pc:docChgLst>
  <pc:docChgLst>
    <pc:chgData name="Karen Baerts" userId="a06d292e-c1df-42a7-ab23-dcf3ffef2529" providerId="ADAL" clId="{B0E0CAE3-E9E5-4DED-95B7-880AF41911E6}"/>
    <pc:docChg chg="undo redo custSel addSld delSld modSld">
      <pc:chgData name="Karen Baerts" userId="a06d292e-c1df-42a7-ab23-dcf3ffef2529" providerId="ADAL" clId="{B0E0CAE3-E9E5-4DED-95B7-880AF41911E6}" dt="2024-02-12T14:28:46.090" v="1396" actId="207"/>
      <pc:docMkLst>
        <pc:docMk/>
      </pc:docMkLst>
      <pc:sldChg chg="modSp mod">
        <pc:chgData name="Karen Baerts" userId="a06d292e-c1df-42a7-ab23-dcf3ffef2529" providerId="ADAL" clId="{B0E0CAE3-E9E5-4DED-95B7-880AF41911E6}" dt="2024-02-12T14:28:46.090" v="1396" actId="207"/>
        <pc:sldMkLst>
          <pc:docMk/>
          <pc:sldMk cId="1760690206" sldId="601"/>
        </pc:sldMkLst>
        <pc:spChg chg="mod">
          <ac:chgData name="Karen Baerts" userId="a06d292e-c1df-42a7-ab23-dcf3ffef2529" providerId="ADAL" clId="{B0E0CAE3-E9E5-4DED-95B7-880AF41911E6}" dt="2024-02-12T14:28:37.268" v="1395" actId="20577"/>
          <ac:spMkLst>
            <pc:docMk/>
            <pc:sldMk cId="1760690206" sldId="601"/>
            <ac:spMk id="2" creationId="{3D552116-8D20-F96A-86B9-083EA69AA6EF}"/>
          </ac:spMkLst>
        </pc:spChg>
        <pc:spChg chg="mod">
          <ac:chgData name="Karen Baerts" userId="a06d292e-c1df-42a7-ab23-dcf3ffef2529" providerId="ADAL" clId="{B0E0CAE3-E9E5-4DED-95B7-880AF41911E6}" dt="2024-02-12T14:28:46.090" v="1396" actId="207"/>
          <ac:spMkLst>
            <pc:docMk/>
            <pc:sldMk cId="1760690206" sldId="601"/>
            <ac:spMk id="3" creationId="{433EAC22-795F-9C73-9536-00041D1CD78F}"/>
          </ac:spMkLst>
        </pc:spChg>
      </pc:sldChg>
      <pc:sldChg chg="modSp del mod">
        <pc:chgData name="Karen Baerts" userId="a06d292e-c1df-42a7-ab23-dcf3ffef2529" providerId="ADAL" clId="{B0E0CAE3-E9E5-4DED-95B7-880AF41911E6}" dt="2024-02-12T14:28:00.297" v="1377" actId="47"/>
        <pc:sldMkLst>
          <pc:docMk/>
          <pc:sldMk cId="2725514651" sldId="611"/>
        </pc:sldMkLst>
        <pc:spChg chg="mod">
          <ac:chgData name="Karen Baerts" userId="a06d292e-c1df-42a7-ab23-dcf3ffef2529" providerId="ADAL" clId="{B0E0CAE3-E9E5-4DED-95B7-880AF41911E6}" dt="2024-02-12T12:03:34.461" v="829" actId="20577"/>
          <ac:spMkLst>
            <pc:docMk/>
            <pc:sldMk cId="2725514651" sldId="611"/>
            <ac:spMk id="3" creationId="{0E244A77-BBB5-0E34-9ECA-86AB7EC02E29}"/>
          </ac:spMkLst>
        </pc:spChg>
        <pc:spChg chg="mod">
          <ac:chgData name="Karen Baerts" userId="a06d292e-c1df-42a7-ab23-dcf3ffef2529" providerId="ADAL" clId="{B0E0CAE3-E9E5-4DED-95B7-880AF41911E6}" dt="2024-02-12T12:03:38.788" v="830" actId="1076"/>
          <ac:spMkLst>
            <pc:docMk/>
            <pc:sldMk cId="2725514651" sldId="611"/>
            <ac:spMk id="6" creationId="{2FC31A7A-06D7-6DB6-3697-8A1108C80731}"/>
          </ac:spMkLst>
        </pc:spChg>
      </pc:sldChg>
      <pc:sldChg chg="modSp add del mod">
        <pc:chgData name="Karen Baerts" userId="a06d292e-c1df-42a7-ab23-dcf3ffef2529" providerId="ADAL" clId="{B0E0CAE3-E9E5-4DED-95B7-880AF41911E6}" dt="2024-02-12T14:28:15.816" v="1378" actId="47"/>
        <pc:sldMkLst>
          <pc:docMk/>
          <pc:sldMk cId="1629060563" sldId="633"/>
        </pc:sldMkLst>
        <pc:spChg chg="mod">
          <ac:chgData name="Karen Baerts" userId="a06d292e-c1df-42a7-ab23-dcf3ffef2529" providerId="ADAL" clId="{B0E0CAE3-E9E5-4DED-95B7-880AF41911E6}" dt="2024-02-12T12:03:58.885" v="833" actId="207"/>
          <ac:spMkLst>
            <pc:docMk/>
            <pc:sldMk cId="1629060563" sldId="633"/>
            <ac:spMk id="3" creationId="{0E244A77-BBB5-0E34-9ECA-86AB7EC02E29}"/>
          </ac:spMkLst>
        </pc:spChg>
      </pc:sldChg>
      <pc:sldChg chg="modSp add del mod">
        <pc:chgData name="Karen Baerts" userId="a06d292e-c1df-42a7-ab23-dcf3ffef2529" providerId="ADAL" clId="{B0E0CAE3-E9E5-4DED-95B7-880AF41911E6}" dt="2024-02-12T14:26:28.430" v="1176" actId="47"/>
        <pc:sldMkLst>
          <pc:docMk/>
          <pc:sldMk cId="2559304466" sldId="634"/>
        </pc:sldMkLst>
        <pc:spChg chg="mod">
          <ac:chgData name="Karen Baerts" userId="a06d292e-c1df-42a7-ab23-dcf3ffef2529" providerId="ADAL" clId="{B0E0CAE3-E9E5-4DED-95B7-880AF41911E6}" dt="2024-02-12T14:21:46.492" v="944" actId="5793"/>
          <ac:spMkLst>
            <pc:docMk/>
            <pc:sldMk cId="2559304466" sldId="634"/>
            <ac:spMk id="3" creationId="{433EAC22-795F-9C73-9536-00041D1CD78F}"/>
          </ac:spMkLst>
        </pc:spChg>
      </pc:sldChg>
      <pc:sldChg chg="modSp add del mod">
        <pc:chgData name="Karen Baerts" userId="a06d292e-c1df-42a7-ab23-dcf3ffef2529" providerId="ADAL" clId="{B0E0CAE3-E9E5-4DED-95B7-880AF41911E6}" dt="2024-02-12T14:26:21.991" v="1174" actId="47"/>
        <pc:sldMkLst>
          <pc:docMk/>
          <pc:sldMk cId="3744305058" sldId="635"/>
        </pc:sldMkLst>
        <pc:spChg chg="mod">
          <ac:chgData name="Karen Baerts" userId="a06d292e-c1df-42a7-ab23-dcf3ffef2529" providerId="ADAL" clId="{B0E0CAE3-E9E5-4DED-95B7-880AF41911E6}" dt="2024-02-12T14:23:18.265" v="1114" actId="20577"/>
          <ac:spMkLst>
            <pc:docMk/>
            <pc:sldMk cId="3744305058" sldId="635"/>
            <ac:spMk id="3" creationId="{433EAC22-795F-9C73-9536-00041D1CD78F}"/>
          </ac:spMkLst>
        </pc:spChg>
      </pc:sldChg>
      <pc:sldChg chg="modSp add del mod">
        <pc:chgData name="Karen Baerts" userId="a06d292e-c1df-42a7-ab23-dcf3ffef2529" providerId="ADAL" clId="{B0E0CAE3-E9E5-4DED-95B7-880AF41911E6}" dt="2024-02-12T14:26:22.670" v="1175" actId="47"/>
        <pc:sldMkLst>
          <pc:docMk/>
          <pc:sldMk cId="1375540214" sldId="636"/>
        </pc:sldMkLst>
        <pc:spChg chg="mod">
          <ac:chgData name="Karen Baerts" userId="a06d292e-c1df-42a7-ab23-dcf3ffef2529" providerId="ADAL" clId="{B0E0CAE3-E9E5-4DED-95B7-880AF41911E6}" dt="2024-02-12T14:24:01.014" v="1173" actId="20577"/>
          <ac:spMkLst>
            <pc:docMk/>
            <pc:sldMk cId="1375540214" sldId="636"/>
            <ac:spMk id="3" creationId="{433EAC22-795F-9C73-9536-00041D1CD7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CC9DA208-1976-413D-9D95-B9719CA88687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BDE10A00-B8B4-48DF-9601-0E00975B502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983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970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958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4" indent="-171434">
              <a:buFontTx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3607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5197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4702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4" indent="-171434">
              <a:buFont typeface="Wingdings" panose="05000000000000000000" pitchFamily="2" charset="2"/>
              <a:buChar char="à"/>
            </a:pP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3180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8067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7349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7425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528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55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1658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5096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6258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31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693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9045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9314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1838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1874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461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734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1927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5380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613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1382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469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519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785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2237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5190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8968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0A00-B8B4-48DF-9601-0E00975B502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576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054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938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3053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page Pictur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DA0874-40FE-470D-909F-447E8CD56CF3}"/>
              </a:ext>
            </a:extLst>
          </p:cNvPr>
          <p:cNvSpPr/>
          <p:nvPr userDrawn="1"/>
        </p:nvSpPr>
        <p:spPr>
          <a:xfrm>
            <a:off x="0" y="-177800"/>
            <a:ext cx="12192000" cy="703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011B60-A6B7-46C1-885C-D5EBCD2962E4}"/>
              </a:ext>
            </a:extLst>
          </p:cNvPr>
          <p:cNvCxnSpPr/>
          <p:nvPr userDrawn="1"/>
        </p:nvCxnSpPr>
        <p:spPr>
          <a:xfrm>
            <a:off x="1993900" y="3937000"/>
            <a:ext cx="0" cy="317500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690648D-C9C1-4EBF-84A8-FCB3B35FBE84}"/>
              </a:ext>
            </a:extLst>
          </p:cNvPr>
          <p:cNvSpPr/>
          <p:nvPr userDrawn="1"/>
        </p:nvSpPr>
        <p:spPr>
          <a:xfrm rot="20194225">
            <a:off x="9857294" y="3155266"/>
            <a:ext cx="3242955" cy="3895951"/>
          </a:xfrm>
          <a:custGeom>
            <a:avLst/>
            <a:gdLst>
              <a:gd name="connsiteX0" fmla="*/ 3242955 w 3242955"/>
              <a:gd name="connsiteY0" fmla="*/ 0 h 3895951"/>
              <a:gd name="connsiteX1" fmla="*/ 1554638 w 3242955"/>
              <a:gd name="connsiteY1" fmla="*/ 3895951 h 3895951"/>
              <a:gd name="connsiteX2" fmla="*/ 1 w 3242955"/>
              <a:gd name="connsiteY2" fmla="*/ 3222246 h 3895951"/>
              <a:gd name="connsiteX3" fmla="*/ 0 w 3242955"/>
              <a:gd name="connsiteY3" fmla="*/ 0 h 389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2955" h="3895951">
                <a:moveTo>
                  <a:pt x="3242955" y="0"/>
                </a:moveTo>
                <a:lnTo>
                  <a:pt x="1554638" y="3895951"/>
                </a:lnTo>
                <a:lnTo>
                  <a:pt x="1" y="3222246"/>
                </a:lnTo>
                <a:lnTo>
                  <a:pt x="0" y="0"/>
                </a:lnTo>
                <a:close/>
              </a:path>
            </a:pathLst>
          </a:custGeom>
          <a:solidFill>
            <a:srgbClr val="E3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E87ECAC-D856-40AA-8E84-C99F7B9B654C}"/>
              </a:ext>
            </a:extLst>
          </p:cNvPr>
          <p:cNvSpPr/>
          <p:nvPr userDrawn="1"/>
        </p:nvSpPr>
        <p:spPr>
          <a:xfrm rot="20210350">
            <a:off x="10914376" y="-646731"/>
            <a:ext cx="1679496" cy="3136313"/>
          </a:xfrm>
          <a:custGeom>
            <a:avLst/>
            <a:gdLst>
              <a:gd name="connsiteX0" fmla="*/ 1 w 1679496"/>
              <a:gd name="connsiteY0" fmla="*/ 0 h 3136313"/>
              <a:gd name="connsiteX1" fmla="*/ 1679496 w 1679496"/>
              <a:gd name="connsiteY1" fmla="*/ 718474 h 3136313"/>
              <a:gd name="connsiteX2" fmla="*/ 645165 w 1679496"/>
              <a:gd name="connsiteY2" fmla="*/ 3136313 h 3136313"/>
              <a:gd name="connsiteX3" fmla="*/ 0 w 1679496"/>
              <a:gd name="connsiteY3" fmla="*/ 3136313 h 313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496" h="3136313">
                <a:moveTo>
                  <a:pt x="1" y="0"/>
                </a:moveTo>
                <a:lnTo>
                  <a:pt x="1679496" y="718474"/>
                </a:lnTo>
                <a:lnTo>
                  <a:pt x="645165" y="3136313"/>
                </a:lnTo>
                <a:lnTo>
                  <a:pt x="0" y="3136313"/>
                </a:lnTo>
                <a:close/>
              </a:path>
            </a:pathLst>
          </a:custGeom>
          <a:solidFill>
            <a:srgbClr val="E3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A8C42FE-CFF4-4D18-A264-D3132514E4A2}"/>
              </a:ext>
            </a:extLst>
          </p:cNvPr>
          <p:cNvSpPr/>
          <p:nvPr userDrawn="1"/>
        </p:nvSpPr>
        <p:spPr>
          <a:xfrm rot="20210350">
            <a:off x="7706570" y="-737697"/>
            <a:ext cx="2467189" cy="1780251"/>
          </a:xfrm>
          <a:custGeom>
            <a:avLst/>
            <a:gdLst>
              <a:gd name="connsiteX0" fmla="*/ 0 w 2467189"/>
              <a:gd name="connsiteY0" fmla="*/ 0 h 1780251"/>
              <a:gd name="connsiteX1" fmla="*/ 2467189 w 2467189"/>
              <a:gd name="connsiteY1" fmla="*/ 1055443 h 1780251"/>
              <a:gd name="connsiteX2" fmla="*/ 2467189 w 2467189"/>
              <a:gd name="connsiteY2" fmla="*/ 1780251 h 1780251"/>
              <a:gd name="connsiteX3" fmla="*/ 0 w 2467189"/>
              <a:gd name="connsiteY3" fmla="*/ 1780251 h 178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189" h="1780251">
                <a:moveTo>
                  <a:pt x="0" y="0"/>
                </a:moveTo>
                <a:lnTo>
                  <a:pt x="2467189" y="1055443"/>
                </a:lnTo>
                <a:lnTo>
                  <a:pt x="2467189" y="1780251"/>
                </a:lnTo>
                <a:lnTo>
                  <a:pt x="0" y="1780251"/>
                </a:lnTo>
                <a:close/>
              </a:path>
            </a:pathLst>
          </a:custGeom>
          <a:solidFill>
            <a:srgbClr val="E3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469D8287-A23F-4F51-8EE2-37AC976F002F}"/>
              </a:ext>
            </a:extLst>
          </p:cNvPr>
          <p:cNvSpPr/>
          <p:nvPr userDrawn="1"/>
        </p:nvSpPr>
        <p:spPr>
          <a:xfrm flipV="1">
            <a:off x="-1" y="-185376"/>
            <a:ext cx="3819524" cy="1578078"/>
          </a:xfrm>
          <a:prstGeom prst="rtTriangle">
            <a:avLst/>
          </a:prstGeom>
          <a:solidFill>
            <a:srgbClr val="E3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56722D-D6E8-4457-851C-A6B990B6E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1284" y="1273764"/>
            <a:ext cx="2009752" cy="1895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F05CEC-057B-4CA8-B781-92525C72EC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"/>
          <a:stretch>
            <a:fillRect/>
          </a:stretch>
        </p:blipFill>
        <p:spPr>
          <a:xfrm rot="20241555">
            <a:off x="-761759" y="294941"/>
            <a:ext cx="8313725" cy="2251267"/>
          </a:xfrm>
          <a:custGeom>
            <a:avLst/>
            <a:gdLst>
              <a:gd name="connsiteX0" fmla="*/ 5356623 w 8313725"/>
              <a:gd name="connsiteY0" fmla="*/ 0 h 2251267"/>
              <a:gd name="connsiteX1" fmla="*/ 8313725 w 8313725"/>
              <a:gd name="connsiteY1" fmla="*/ 1233391 h 2251267"/>
              <a:gd name="connsiteX2" fmla="*/ 8313725 w 8313725"/>
              <a:gd name="connsiteY2" fmla="*/ 2251267 h 2251267"/>
              <a:gd name="connsiteX3" fmla="*/ 0 w 8313725"/>
              <a:gd name="connsiteY3" fmla="*/ 2251267 h 2251267"/>
              <a:gd name="connsiteX4" fmla="*/ 938992 w 8313725"/>
              <a:gd name="connsiteY4" fmla="*/ 0 h 225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3725" h="2251267">
                <a:moveTo>
                  <a:pt x="5356623" y="0"/>
                </a:moveTo>
                <a:lnTo>
                  <a:pt x="8313725" y="1233391"/>
                </a:lnTo>
                <a:lnTo>
                  <a:pt x="8313725" y="2251267"/>
                </a:lnTo>
                <a:lnTo>
                  <a:pt x="0" y="2251267"/>
                </a:lnTo>
                <a:lnTo>
                  <a:pt x="938992" y="0"/>
                </a:lnTo>
                <a:close/>
              </a:path>
            </a:pathLst>
          </a:custGeom>
        </p:spPr>
      </p:pic>
      <p:sp>
        <p:nvSpPr>
          <p:cNvPr id="45" name="Titel 1">
            <a:extLst>
              <a:ext uri="{FF2B5EF4-FFF2-40B4-BE49-F238E27FC236}">
                <a16:creationId xmlns:a16="http://schemas.microsoft.com/office/drawing/2014/main" id="{5A4E03B7-1367-46A2-89CA-03C3FB08852E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2170092" y="4018035"/>
            <a:ext cx="7046336" cy="9173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200" cap="all" baseline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&lt;Naam OPO&gt;</a:t>
            </a:r>
            <a:br>
              <a:rPr lang="en-US" dirty="0"/>
            </a:br>
            <a:endParaRPr lang="nl-BE" dirty="0"/>
          </a:p>
        </p:txBody>
      </p:sp>
      <p:sp>
        <p:nvSpPr>
          <p:cNvPr id="46" name="Ondertitel 2">
            <a:extLst>
              <a:ext uri="{FF2B5EF4-FFF2-40B4-BE49-F238E27FC236}">
                <a16:creationId xmlns:a16="http://schemas.microsoft.com/office/drawing/2014/main" id="{7CAF1DEE-BD91-4B79-A638-613C117170E1}"/>
              </a:ext>
            </a:extLst>
          </p:cNvPr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2170092" y="5141717"/>
            <a:ext cx="7046336" cy="954385"/>
          </a:xfrm>
          <a:prstGeom prst="rect">
            <a:avLst/>
          </a:prstGeom>
          <a:noFill/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rgbClr val="00346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</a:t>
            </a:r>
            <a:r>
              <a:rPr lang="en-US" dirty="0" err="1"/>
              <a:t>Hoofdstuk</a:t>
            </a:r>
            <a:r>
              <a:rPr lang="en-US" dirty="0"/>
              <a:t>/Module naam&gt;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3A8FA640-3DC5-4321-BB74-56C04F7D8C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92619" y="3429000"/>
            <a:ext cx="2691153" cy="242315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&lt;Lector(en)&gt;</a:t>
            </a:r>
          </a:p>
        </p:txBody>
      </p:sp>
    </p:spTree>
    <p:extLst>
      <p:ext uri="{BB962C8B-B14F-4D97-AF65-F5344CB8AC3E}">
        <p14:creationId xmlns:p14="http://schemas.microsoft.com/office/powerpoint/2010/main" val="415803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944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729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159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113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662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441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242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694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B3BE-6F20-403E-9C2D-5D1A20A07A30}" type="datetimeFigureOut">
              <a:rPr lang="nl-BE" smtClean="0"/>
              <a:t>26/09/2024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86F29-9268-493C-9D81-770337A18A5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 descr="Afbeelding met tekst, apparaat&#10;&#10;Automatisch gegenereerde beschrijving">
            <a:extLst>
              <a:ext uri="{FF2B5EF4-FFF2-40B4-BE49-F238E27FC236}">
                <a16:creationId xmlns:a16="http://schemas.microsoft.com/office/drawing/2014/main" id="{9493347B-FA77-4E3D-ABCB-1E0BC823EA8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56" y="136525"/>
            <a:ext cx="299912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1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ledo.ucll.b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Programming 1 - WEEK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0328D-4219-4DB6-8A4F-52DB0195C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  <a:p>
            <a:r>
              <a:rPr lang="nl-BE" dirty="0" err="1"/>
              <a:t>Arithmetic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61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GenAI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33EAC22-795F-9C73-9536-00041D1C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1139437" cy="49369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 altLang="nl-BE" sz="2600" dirty="0"/>
              <a:t>Permanent </a:t>
            </a:r>
            <a:r>
              <a:rPr lang="nl-BE" altLang="nl-BE" sz="2600" dirty="0" err="1"/>
              <a:t>evaluation</a:t>
            </a:r>
            <a:r>
              <a:rPr lang="nl-BE" altLang="nl-BE" sz="2600" dirty="0"/>
              <a:t> &amp; </a:t>
            </a:r>
            <a:r>
              <a:rPr lang="nl-BE" altLang="nl-BE" sz="2600" dirty="0" err="1"/>
              <a:t>exam</a:t>
            </a:r>
            <a:br>
              <a:rPr lang="nl-BE" altLang="nl-BE" sz="2600" dirty="0"/>
            </a:br>
            <a:endParaRPr lang="nl-BE" altLang="nl-BE" sz="2600" dirty="0"/>
          </a:p>
          <a:p>
            <a:pPr lvl="1"/>
            <a:r>
              <a:rPr lang="nl-BE" altLang="nl-BE" b="1" dirty="0" err="1">
                <a:solidFill>
                  <a:srgbClr val="C00000"/>
                </a:solidFill>
              </a:rPr>
              <a:t>GenAI</a:t>
            </a:r>
            <a:r>
              <a:rPr lang="nl-BE" altLang="nl-BE" b="1" dirty="0">
                <a:solidFill>
                  <a:srgbClr val="C00000"/>
                </a:solidFill>
              </a:rPr>
              <a:t> is </a:t>
            </a:r>
            <a:r>
              <a:rPr lang="nl-BE" altLang="nl-BE" b="1" dirty="0" err="1">
                <a:solidFill>
                  <a:srgbClr val="C00000"/>
                </a:solidFill>
              </a:rPr>
              <a:t>strictly</a:t>
            </a:r>
            <a:r>
              <a:rPr lang="nl-BE" altLang="nl-BE" b="1" dirty="0">
                <a:solidFill>
                  <a:srgbClr val="C00000"/>
                </a:solidFill>
              </a:rPr>
              <a:t> </a:t>
            </a:r>
            <a:r>
              <a:rPr lang="nl-BE" altLang="nl-BE" b="1" dirty="0" err="1">
                <a:solidFill>
                  <a:srgbClr val="C00000"/>
                </a:solidFill>
              </a:rPr>
              <a:t>prohibited</a:t>
            </a:r>
            <a:endParaRPr lang="nl-BE" altLang="nl-BE" b="1" dirty="0">
              <a:solidFill>
                <a:srgbClr val="C00000"/>
              </a:solidFill>
            </a:endParaRPr>
          </a:p>
          <a:p>
            <a:pPr lvl="1"/>
            <a:r>
              <a:rPr lang="nl-BE" altLang="nl-BE" dirty="0"/>
              <a:t>Using </a:t>
            </a:r>
            <a:r>
              <a:rPr lang="nl-BE" altLang="nl-BE" dirty="0" err="1"/>
              <a:t>GenAI</a:t>
            </a:r>
            <a:r>
              <a:rPr lang="nl-BE" altLang="nl-BE" dirty="0"/>
              <a:t> is </a:t>
            </a:r>
            <a:r>
              <a:rPr lang="nl-BE" altLang="nl-BE" dirty="0" err="1"/>
              <a:t>considered</a:t>
            </a:r>
            <a:r>
              <a:rPr lang="nl-BE" altLang="nl-BE" dirty="0"/>
              <a:t> a </a:t>
            </a:r>
            <a:r>
              <a:rPr lang="nl-BE" altLang="nl-BE" dirty="0" err="1"/>
              <a:t>violation</a:t>
            </a:r>
            <a:r>
              <a:rPr lang="nl-BE" altLang="nl-BE" dirty="0"/>
              <a:t> </a:t>
            </a:r>
            <a:r>
              <a:rPr lang="nl-BE" altLang="nl-BE" dirty="0" err="1"/>
              <a:t>and</a:t>
            </a:r>
            <a:r>
              <a:rPr lang="nl-BE" altLang="nl-BE" dirty="0"/>
              <a:t> </a:t>
            </a:r>
            <a:r>
              <a:rPr lang="nl-BE" altLang="nl-BE" dirty="0" err="1"/>
              <a:t>will</a:t>
            </a:r>
            <a:r>
              <a:rPr lang="nl-BE" altLang="nl-BE" dirty="0"/>
              <a:t> </a:t>
            </a:r>
            <a:r>
              <a:rPr lang="nl-BE" altLang="nl-BE" dirty="0" err="1"/>
              <a:t>be</a:t>
            </a:r>
            <a:r>
              <a:rPr lang="nl-BE" altLang="nl-BE" dirty="0"/>
              <a:t> </a:t>
            </a:r>
            <a:r>
              <a:rPr lang="nl-BE" altLang="nl-BE" dirty="0" err="1"/>
              <a:t>reported</a:t>
            </a:r>
            <a:r>
              <a:rPr lang="nl-BE" altLang="nl-BE" dirty="0"/>
              <a:t> </a:t>
            </a:r>
            <a:r>
              <a:rPr lang="nl-BE" altLang="nl-BE" dirty="0" err="1"/>
              <a:t>to</a:t>
            </a:r>
            <a:r>
              <a:rPr lang="nl-BE" altLang="nl-BE" dirty="0"/>
              <a:t> </a:t>
            </a:r>
            <a:r>
              <a:rPr lang="nl-BE" altLang="nl-BE" dirty="0" err="1"/>
              <a:t>the</a:t>
            </a:r>
            <a:r>
              <a:rPr lang="nl-BE" altLang="nl-BE" dirty="0"/>
              <a:t> </a:t>
            </a:r>
            <a:r>
              <a:rPr lang="nl-BE" altLang="nl-BE" dirty="0" err="1"/>
              <a:t>ombuds</a:t>
            </a:r>
            <a:r>
              <a:rPr lang="nl-BE" altLang="nl-BE" dirty="0"/>
              <a:t> service</a:t>
            </a:r>
          </a:p>
          <a:p>
            <a:pPr lvl="1"/>
            <a:r>
              <a:rPr lang="nl-BE" altLang="nl-BE" dirty="0"/>
              <a:t>The </a:t>
            </a:r>
            <a:r>
              <a:rPr lang="nl-BE" altLang="nl-BE" dirty="0" err="1"/>
              <a:t>exam</a:t>
            </a:r>
            <a:r>
              <a:rPr lang="nl-BE" altLang="nl-BE" dirty="0"/>
              <a:t> </a:t>
            </a:r>
            <a:r>
              <a:rPr lang="nl-BE" altLang="nl-BE" dirty="0" err="1"/>
              <a:t>committee</a:t>
            </a:r>
            <a:r>
              <a:rPr lang="nl-BE" altLang="nl-BE" dirty="0"/>
              <a:t> </a:t>
            </a:r>
            <a:r>
              <a:rPr lang="nl-BE" altLang="nl-BE" dirty="0" err="1"/>
              <a:t>will</a:t>
            </a:r>
            <a:r>
              <a:rPr lang="nl-BE" altLang="nl-BE" dirty="0"/>
              <a:t> </a:t>
            </a:r>
            <a:r>
              <a:rPr lang="nl-BE" altLang="nl-BE" dirty="0" err="1"/>
              <a:t>decide</a:t>
            </a:r>
            <a:r>
              <a:rPr lang="nl-BE" altLang="nl-BE" dirty="0"/>
              <a:t> on </a:t>
            </a:r>
            <a:r>
              <a:rPr lang="nl-BE" altLang="nl-BE" dirty="0" err="1"/>
              <a:t>any</a:t>
            </a:r>
            <a:r>
              <a:rPr lang="nl-BE" altLang="nl-BE" dirty="0"/>
              <a:t> </a:t>
            </a:r>
            <a:r>
              <a:rPr lang="nl-BE" altLang="nl-BE" dirty="0" err="1"/>
              <a:t>sanctions</a:t>
            </a:r>
            <a:endParaRPr lang="nl-BE" altLang="nl-BE" dirty="0"/>
          </a:p>
          <a:p>
            <a:endParaRPr lang="nl-NL" sz="1800" dirty="0"/>
          </a:p>
          <a:p>
            <a:r>
              <a:rPr lang="nl-NL" sz="2600" dirty="0" err="1"/>
              <a:t>During</a:t>
            </a:r>
            <a:r>
              <a:rPr lang="nl-NL" sz="2600" dirty="0"/>
              <a:t> </a:t>
            </a:r>
            <a:r>
              <a:rPr lang="nl-NL" sz="2600" dirty="0" err="1"/>
              <a:t>work</a:t>
            </a:r>
            <a:r>
              <a:rPr lang="nl-NL" sz="2600" dirty="0"/>
              <a:t> </a:t>
            </a:r>
            <a:r>
              <a:rPr lang="nl-NL" sz="2600" dirty="0" err="1"/>
              <a:t>sessions</a:t>
            </a:r>
            <a:r>
              <a:rPr lang="nl-NL" sz="2600" dirty="0"/>
              <a:t> / </a:t>
            </a:r>
            <a:r>
              <a:rPr lang="nl-NL" sz="2600" dirty="0" err="1"/>
              <a:t>individual</a:t>
            </a:r>
            <a:r>
              <a:rPr lang="nl-NL" sz="2600" dirty="0"/>
              <a:t> </a:t>
            </a:r>
            <a:r>
              <a:rPr lang="nl-NL" sz="2600" dirty="0" err="1"/>
              <a:t>study</a:t>
            </a:r>
            <a:r>
              <a:rPr lang="nl-NL" sz="2600" dirty="0"/>
              <a:t> time</a:t>
            </a:r>
            <a:br>
              <a:rPr lang="nl-NL" sz="2600" dirty="0"/>
            </a:br>
            <a:endParaRPr lang="nl-NL" sz="2600" dirty="0"/>
          </a:p>
          <a:p>
            <a:pPr lvl="1"/>
            <a:r>
              <a:rPr lang="nl-BE" altLang="nl-BE" dirty="0"/>
              <a:t>Always </a:t>
            </a:r>
            <a:r>
              <a:rPr lang="nl-BE" altLang="nl-BE" dirty="0" err="1"/>
              <a:t>try</a:t>
            </a:r>
            <a:r>
              <a:rPr lang="nl-BE" altLang="nl-BE" dirty="0"/>
              <a:t> </a:t>
            </a:r>
            <a:r>
              <a:rPr lang="nl-BE" altLang="nl-BE" dirty="0" err="1"/>
              <a:t>to</a:t>
            </a:r>
            <a:r>
              <a:rPr lang="nl-BE" altLang="nl-BE" dirty="0"/>
              <a:t> </a:t>
            </a:r>
            <a:r>
              <a:rPr lang="nl-BE" altLang="nl-BE" dirty="0" err="1"/>
              <a:t>understand</a:t>
            </a:r>
            <a:r>
              <a:rPr lang="nl-BE" altLang="nl-BE" dirty="0"/>
              <a:t> </a:t>
            </a:r>
            <a:r>
              <a:rPr lang="nl-BE" altLang="nl-BE" dirty="0" err="1"/>
              <a:t>and</a:t>
            </a:r>
            <a:r>
              <a:rPr lang="nl-BE" altLang="nl-BE" dirty="0"/>
              <a:t> </a:t>
            </a:r>
            <a:r>
              <a:rPr lang="nl-BE" altLang="nl-BE" dirty="0" err="1"/>
              <a:t>solve</a:t>
            </a:r>
            <a:r>
              <a:rPr lang="nl-BE" altLang="nl-BE" dirty="0"/>
              <a:t> </a:t>
            </a:r>
            <a:r>
              <a:rPr lang="nl-BE" altLang="nl-BE" dirty="0" err="1"/>
              <a:t>errors</a:t>
            </a:r>
            <a:r>
              <a:rPr lang="nl-BE" altLang="nl-BE" dirty="0"/>
              <a:t> on </a:t>
            </a:r>
            <a:r>
              <a:rPr lang="nl-BE" altLang="nl-BE" dirty="0" err="1"/>
              <a:t>your</a:t>
            </a:r>
            <a:r>
              <a:rPr lang="nl-BE" altLang="nl-BE" dirty="0"/>
              <a:t> </a:t>
            </a:r>
            <a:r>
              <a:rPr lang="nl-BE" altLang="nl-BE" dirty="0" err="1"/>
              <a:t>own</a:t>
            </a:r>
            <a:r>
              <a:rPr lang="nl-BE" altLang="nl-BE" dirty="0"/>
              <a:t> first</a:t>
            </a:r>
          </a:p>
          <a:p>
            <a:pPr lvl="1"/>
            <a:r>
              <a:rPr lang="nl-BE" altLang="nl-BE" dirty="0" err="1"/>
              <a:t>Ask</a:t>
            </a:r>
            <a:r>
              <a:rPr lang="nl-BE" altLang="nl-BE" dirty="0"/>
              <a:t> </a:t>
            </a:r>
            <a:r>
              <a:rPr lang="nl-BE" altLang="nl-BE" dirty="0" err="1"/>
              <a:t>the</a:t>
            </a:r>
            <a:r>
              <a:rPr lang="nl-BE" altLang="nl-BE" dirty="0"/>
              <a:t> </a:t>
            </a:r>
            <a:r>
              <a:rPr lang="nl-BE" altLang="nl-BE" dirty="0" err="1"/>
              <a:t>lecturer</a:t>
            </a:r>
            <a:r>
              <a:rPr lang="nl-BE" altLang="nl-BE" dirty="0"/>
              <a:t> </a:t>
            </a:r>
            <a:r>
              <a:rPr lang="nl-BE" altLang="nl-BE" dirty="0" err="1"/>
              <a:t>for</a:t>
            </a:r>
            <a:r>
              <a:rPr lang="nl-BE" altLang="nl-BE" dirty="0"/>
              <a:t> help </a:t>
            </a:r>
            <a:r>
              <a:rPr lang="nl-BE" altLang="nl-BE" dirty="0" err="1"/>
              <a:t>when</a:t>
            </a:r>
            <a:r>
              <a:rPr lang="nl-BE" altLang="nl-BE" dirty="0"/>
              <a:t> </a:t>
            </a:r>
            <a:r>
              <a:rPr lang="nl-BE" altLang="nl-BE" dirty="0" err="1"/>
              <a:t>needed</a:t>
            </a:r>
            <a:endParaRPr lang="nl-BE" altLang="nl-BE" dirty="0"/>
          </a:p>
          <a:p>
            <a:pPr lvl="1"/>
            <a:r>
              <a:rPr lang="nl-BE" altLang="nl-BE" dirty="0"/>
              <a:t>Test </a:t>
            </a:r>
            <a:r>
              <a:rPr lang="nl-BE" altLang="nl-BE" dirty="0" err="1"/>
              <a:t>GenAI</a:t>
            </a:r>
            <a:r>
              <a:rPr lang="nl-BE" altLang="nl-BE" dirty="0"/>
              <a:t> </a:t>
            </a:r>
            <a:r>
              <a:rPr lang="nl-BE" altLang="nl-BE" dirty="0" err="1"/>
              <a:t>suggestions</a:t>
            </a:r>
            <a:r>
              <a:rPr lang="nl-BE" altLang="nl-BE" dirty="0"/>
              <a:t> </a:t>
            </a:r>
            <a:r>
              <a:rPr lang="nl-BE" altLang="nl-BE" dirty="0" err="1"/>
              <a:t>thoroughly</a:t>
            </a:r>
            <a:r>
              <a:rPr lang="nl-BE" altLang="nl-BE" dirty="0"/>
              <a:t> </a:t>
            </a:r>
            <a:r>
              <a:rPr lang="nl-BE" altLang="nl-BE" dirty="0" err="1"/>
              <a:t>and</a:t>
            </a:r>
            <a:r>
              <a:rPr lang="nl-BE" altLang="nl-BE" dirty="0"/>
              <a:t> </a:t>
            </a:r>
            <a:r>
              <a:rPr lang="nl-BE" altLang="nl-BE" dirty="0" err="1"/>
              <a:t>ensure</a:t>
            </a:r>
            <a:r>
              <a:rPr lang="nl-BE" altLang="nl-BE" dirty="0"/>
              <a:t> you </a:t>
            </a:r>
            <a:r>
              <a:rPr lang="nl-BE" altLang="nl-BE" dirty="0" err="1"/>
              <a:t>understand</a:t>
            </a:r>
            <a:r>
              <a:rPr lang="nl-BE" altLang="nl-BE" dirty="0"/>
              <a:t> </a:t>
            </a:r>
            <a:r>
              <a:rPr lang="nl-BE" altLang="nl-BE" dirty="0" err="1"/>
              <a:t>the</a:t>
            </a:r>
            <a:r>
              <a:rPr lang="nl-BE" altLang="nl-BE" dirty="0"/>
              <a:t> code</a:t>
            </a:r>
          </a:p>
          <a:p>
            <a:pPr marL="457200" lvl="1" indent="0">
              <a:buNone/>
            </a:pPr>
            <a:endParaRPr lang="nl-BE" altLang="nl-BE" dirty="0"/>
          </a:p>
          <a:p>
            <a:endParaRPr lang="nl-BE" altLang="nl-BE" sz="2600" dirty="0"/>
          </a:p>
          <a:p>
            <a:pPr lvl="1"/>
            <a:endParaRPr lang="nl-BE" altLang="nl-BE" sz="2600" dirty="0"/>
          </a:p>
          <a:p>
            <a:pPr lvl="1"/>
            <a:endParaRPr lang="nl-NL" sz="2600" dirty="0"/>
          </a:p>
        </p:txBody>
      </p:sp>
    </p:spTree>
    <p:extLst>
      <p:ext uri="{BB962C8B-B14F-4D97-AF65-F5344CB8AC3E}">
        <p14:creationId xmlns:p14="http://schemas.microsoft.com/office/powerpoint/2010/main" val="3383740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Rules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33EAC22-795F-9C73-9536-00041D1C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1139437" cy="493691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nl-NL" dirty="0" err="1"/>
              <a:t>Attendance</a:t>
            </a:r>
            <a:r>
              <a:rPr lang="nl-NL" dirty="0"/>
              <a:t>		</a:t>
            </a:r>
            <a:r>
              <a:rPr lang="nl-NL" sz="2600" dirty="0" err="1"/>
              <a:t>Recorded</a:t>
            </a:r>
            <a:r>
              <a:rPr lang="nl-NL" sz="2600" dirty="0"/>
              <a:t> </a:t>
            </a:r>
            <a:r>
              <a:rPr lang="nl-NL" sz="2600" dirty="0" err="1"/>
              <a:t>every</a:t>
            </a:r>
            <a:r>
              <a:rPr lang="nl-NL" sz="2600" dirty="0"/>
              <a:t> class </a:t>
            </a:r>
            <a:r>
              <a:rPr lang="nl-NL" sz="2600" dirty="0" err="1"/>
              <a:t>session</a:t>
            </a:r>
            <a:r>
              <a:rPr lang="nl-NL" sz="2600" dirty="0"/>
              <a:t> at </a:t>
            </a:r>
            <a:r>
              <a:rPr lang="nl-NL" sz="2600" b="1" dirty="0"/>
              <a:t>xxh05</a:t>
            </a:r>
            <a:br>
              <a:rPr lang="nl-NL" b="1" dirty="0"/>
            </a:br>
            <a:endParaRPr lang="nl-NL" b="1" dirty="0"/>
          </a:p>
          <a:p>
            <a:r>
              <a:rPr lang="nl-NL" dirty="0" err="1"/>
              <a:t>Arriving</a:t>
            </a:r>
            <a:r>
              <a:rPr lang="nl-NL" dirty="0"/>
              <a:t> late	</a:t>
            </a:r>
            <a:r>
              <a:rPr lang="nl-NL" sz="2600" dirty="0">
                <a:sym typeface="Wingdings" panose="05000000000000000000" pitchFamily="2" charset="2"/>
              </a:rPr>
              <a:t></a:t>
            </a:r>
            <a:r>
              <a:rPr lang="nl-NL" sz="2600" dirty="0"/>
              <a:t> door open: </a:t>
            </a:r>
            <a:r>
              <a:rPr lang="nl-NL" sz="2600" dirty="0" err="1"/>
              <a:t>you</a:t>
            </a:r>
            <a:r>
              <a:rPr lang="nl-NL" sz="2600" dirty="0"/>
              <a:t> enter </a:t>
            </a:r>
            <a:r>
              <a:rPr lang="nl-NL" sz="2600" dirty="0" err="1"/>
              <a:t>quietly</a:t>
            </a:r>
            <a:endParaRPr lang="nl-NL" sz="2600" dirty="0"/>
          </a:p>
          <a:p>
            <a:pPr marL="0" indent="0">
              <a:buNone/>
            </a:pPr>
            <a:r>
              <a:rPr lang="nl-NL" sz="2600" dirty="0"/>
              <a:t>			</a:t>
            </a:r>
            <a:r>
              <a:rPr lang="nl-NL" sz="2600" dirty="0">
                <a:sym typeface="Wingdings" panose="05000000000000000000" pitchFamily="2" charset="2"/>
              </a:rPr>
              <a:t></a:t>
            </a:r>
            <a:r>
              <a:rPr lang="nl-NL" sz="2600" dirty="0"/>
              <a:t> door </a:t>
            </a:r>
            <a:r>
              <a:rPr lang="nl-NL" sz="2600" dirty="0" err="1"/>
              <a:t>closed</a:t>
            </a:r>
            <a:r>
              <a:rPr lang="nl-NL" sz="2600" dirty="0"/>
              <a:t>: </a:t>
            </a:r>
            <a:r>
              <a:rPr lang="nl-NL" sz="2600" dirty="0" err="1"/>
              <a:t>don’t</a:t>
            </a:r>
            <a:r>
              <a:rPr lang="nl-NL" sz="2600" dirty="0"/>
              <a:t> enter (</a:t>
            </a:r>
            <a:r>
              <a:rPr lang="nl-NL" sz="2600" dirty="0" err="1"/>
              <a:t>you</a:t>
            </a:r>
            <a:r>
              <a:rPr lang="nl-NL" sz="2600" dirty="0"/>
              <a:t> </a:t>
            </a:r>
            <a:r>
              <a:rPr lang="nl-NL" sz="2600" dirty="0" err="1"/>
              <a:t>would</a:t>
            </a:r>
            <a:r>
              <a:rPr lang="nl-NL" sz="2600" dirty="0"/>
              <a:t> </a:t>
            </a:r>
            <a:r>
              <a:rPr lang="nl-NL" sz="2600" dirty="0" err="1"/>
              <a:t>interrupt</a:t>
            </a:r>
            <a:r>
              <a:rPr lang="nl-NL" sz="2600" dirty="0"/>
              <a:t> class), door </a:t>
            </a:r>
            <a:r>
              <a:rPr lang="nl-NL" sz="2600" dirty="0" err="1"/>
              <a:t>will</a:t>
            </a:r>
            <a:r>
              <a:rPr lang="nl-NL" sz="2600" dirty="0"/>
              <a:t> </a:t>
            </a:r>
          </a:p>
          <a:p>
            <a:pPr marL="0" indent="0">
              <a:buNone/>
            </a:pPr>
            <a:r>
              <a:rPr lang="nl-NL" sz="2600" dirty="0"/>
              <a:t>			</a:t>
            </a:r>
            <a:r>
              <a:rPr lang="nl-NL" sz="2600" dirty="0" err="1"/>
              <a:t>be</a:t>
            </a:r>
            <a:r>
              <a:rPr lang="nl-NL" sz="2600" dirty="0"/>
              <a:t> open </a:t>
            </a:r>
            <a:r>
              <a:rPr lang="nl-NL" sz="2600" dirty="0" err="1"/>
              <a:t>during</a:t>
            </a:r>
            <a:r>
              <a:rPr lang="nl-NL" sz="2600" dirty="0"/>
              <a:t> break or </a:t>
            </a:r>
            <a:r>
              <a:rPr lang="nl-NL" sz="2600" dirty="0" err="1"/>
              <a:t>exercises</a:t>
            </a:r>
            <a:br>
              <a:rPr lang="nl-NL" dirty="0"/>
            </a:br>
            <a:endParaRPr lang="nl-NL" dirty="0"/>
          </a:p>
          <a:p>
            <a:r>
              <a:rPr lang="nl-NL" dirty="0"/>
              <a:t>Laptops		</a:t>
            </a:r>
            <a:r>
              <a:rPr lang="nl-NL" sz="2600" dirty="0"/>
              <a:t>General </a:t>
            </a:r>
            <a:r>
              <a:rPr lang="nl-NL" sz="2600" dirty="0" err="1"/>
              <a:t>rule</a:t>
            </a:r>
            <a:r>
              <a:rPr lang="nl-NL" sz="2600" dirty="0"/>
              <a:t>: Close </a:t>
            </a:r>
            <a:r>
              <a:rPr lang="nl-NL" sz="2600" dirty="0" err="1"/>
              <a:t>your</a:t>
            </a:r>
            <a:r>
              <a:rPr lang="nl-NL" sz="2600" dirty="0"/>
              <a:t> laptop </a:t>
            </a:r>
            <a:endParaRPr lang="nl-NL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600" dirty="0">
                <a:sym typeface="Wingdings" panose="05000000000000000000" pitchFamily="2" charset="2"/>
              </a:rPr>
              <a:t>			</a:t>
            </a:r>
            <a:r>
              <a:rPr lang="nl-NL" sz="2600" dirty="0" err="1">
                <a:sym typeface="Wingdings" panose="05000000000000000000" pitchFamily="2" charset="2"/>
              </a:rPr>
              <a:t>Only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work</a:t>
            </a:r>
            <a:r>
              <a:rPr lang="nl-NL" sz="2600" dirty="0">
                <a:sym typeface="Wingdings" panose="05000000000000000000" pitchFamily="2" charset="2"/>
              </a:rPr>
              <a:t> on </a:t>
            </a:r>
            <a:r>
              <a:rPr lang="nl-NL" sz="2600" dirty="0" err="1">
                <a:sym typeface="Wingdings" panose="05000000000000000000" pitchFamily="2" charset="2"/>
              </a:rPr>
              <a:t>your</a:t>
            </a:r>
            <a:r>
              <a:rPr lang="nl-NL" sz="2600" dirty="0">
                <a:sym typeface="Wingdings" panose="05000000000000000000" pitchFamily="2" charset="2"/>
              </a:rPr>
              <a:t> laptop </a:t>
            </a:r>
            <a:r>
              <a:rPr lang="nl-NL" sz="2600" dirty="0" err="1">
                <a:sym typeface="Wingdings" panose="05000000000000000000" pitchFamily="2" charset="2"/>
              </a:rPr>
              <a:t>during</a:t>
            </a:r>
            <a:r>
              <a:rPr lang="nl-NL" sz="2600" dirty="0">
                <a:sym typeface="Wingdings" panose="05000000000000000000" pitchFamily="2" charset="2"/>
              </a:rPr>
              <a:t> a </a:t>
            </a:r>
            <a:r>
              <a:rPr lang="nl-NL" sz="2600" dirty="0" err="1">
                <a:sym typeface="Wingdings" panose="05000000000000000000" pitchFamily="2" charset="2"/>
              </a:rPr>
              <a:t>work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session</a:t>
            </a:r>
            <a:r>
              <a:rPr lang="nl-NL" sz="2600" dirty="0">
                <a:sym typeface="Wingdings" panose="05000000000000000000" pitchFamily="2" charset="2"/>
              </a:rPr>
              <a:t> or </a:t>
            </a:r>
            <a:r>
              <a:rPr lang="nl-NL" sz="2600" dirty="0" err="1">
                <a:sym typeface="Wingdings" panose="05000000000000000000" pitchFamily="2" charset="2"/>
              </a:rPr>
              <a:t>when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nl-NL" sz="2600" dirty="0">
                <a:sym typeface="Wingdings" panose="05000000000000000000" pitchFamily="2" charset="2"/>
              </a:rPr>
              <a:t>			</a:t>
            </a:r>
            <a:r>
              <a:rPr lang="nl-NL" sz="2600" dirty="0" err="1">
                <a:sym typeface="Wingdings" panose="05000000000000000000" pitchFamily="2" charset="2"/>
              </a:rPr>
              <a:t>specifically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mentioned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by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the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lecturer</a:t>
            </a:r>
            <a:endParaRPr lang="nl-NL" sz="2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600" dirty="0">
                <a:sym typeface="Wingdings" panose="05000000000000000000" pitchFamily="2" charset="2"/>
              </a:rPr>
              <a:t>			Tip: pen &amp; paper </a:t>
            </a:r>
          </a:p>
          <a:p>
            <a:pPr marL="0" indent="0">
              <a:buNone/>
            </a:pPr>
            <a:endParaRPr lang="nl-NL" sz="2600" dirty="0">
              <a:sym typeface="Wingdings" panose="05000000000000000000" pitchFamily="2" charset="2"/>
            </a:endParaRPr>
          </a:p>
          <a:p>
            <a:r>
              <a:rPr lang="nl-NL" sz="2600" dirty="0">
                <a:sym typeface="Wingdings" panose="05000000000000000000" pitchFamily="2" charset="2"/>
              </a:rPr>
              <a:t>Break		</a:t>
            </a:r>
            <a:r>
              <a:rPr lang="nl-NL" sz="2600" dirty="0" err="1">
                <a:sym typeface="Wingdings" panose="05000000000000000000" pitchFamily="2" charset="2"/>
              </a:rPr>
              <a:t>You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leave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the</a:t>
            </a:r>
            <a:r>
              <a:rPr lang="nl-NL" sz="2600" dirty="0">
                <a:sym typeface="Wingdings" panose="05000000000000000000" pitchFamily="2" charset="2"/>
              </a:rPr>
              <a:t> classroom, make </a:t>
            </a:r>
            <a:r>
              <a:rPr lang="nl-NL" sz="2600" dirty="0" err="1">
                <a:sym typeface="Wingdings" panose="05000000000000000000" pitchFamily="2" charset="2"/>
              </a:rPr>
              <a:t>sure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you</a:t>
            </a:r>
            <a:r>
              <a:rPr lang="nl-NL" sz="2600" dirty="0">
                <a:sym typeface="Wingdings" panose="05000000000000000000" pitchFamily="2" charset="2"/>
              </a:rPr>
              <a:t> are back in time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904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E5EEA-9292-3CD1-E0B6-F0A590ED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09" y="1792035"/>
            <a:ext cx="3736259" cy="1434415"/>
          </a:xfrm>
        </p:spPr>
        <p:txBody>
          <a:bodyPr anchor="b">
            <a:normAutofit/>
          </a:bodyPr>
          <a:lstStyle/>
          <a:p>
            <a:r>
              <a:rPr lang="nl-BE" sz="5400" dirty="0" err="1"/>
              <a:t>Questions</a:t>
            </a:r>
            <a:r>
              <a:rPr lang="nl-BE" sz="5400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D33C20-EA2E-E7EF-0AE2-C22AB7E2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471" y="4503174"/>
            <a:ext cx="3205658" cy="192083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l-BE" sz="2200" dirty="0" err="1"/>
              <a:t>Let’s</a:t>
            </a:r>
            <a:r>
              <a:rPr lang="nl-BE" sz="2200" dirty="0"/>
              <a:t> take </a:t>
            </a:r>
            <a:r>
              <a:rPr lang="nl-BE" sz="2200" dirty="0" err="1"/>
              <a:t>our</a:t>
            </a:r>
            <a:r>
              <a:rPr lang="nl-BE" sz="2200" dirty="0"/>
              <a:t> first test!</a:t>
            </a:r>
          </a:p>
          <a:p>
            <a:pPr marL="0" indent="0">
              <a:buNone/>
            </a:pPr>
            <a:endParaRPr lang="nl-BE" sz="2200" dirty="0"/>
          </a:p>
          <a:p>
            <a:endParaRPr lang="nl-BE" sz="2200" dirty="0"/>
          </a:p>
        </p:txBody>
      </p:sp>
      <p:pic>
        <p:nvPicPr>
          <p:cNvPr id="3074" name="Picture 2" descr="I am looking for a few good questions. - Dr. Gerry Lewis">
            <a:extLst>
              <a:ext uri="{FF2B5EF4-FFF2-40B4-BE49-F238E27FC236}">
                <a16:creationId xmlns:a16="http://schemas.microsoft.com/office/drawing/2014/main" id="{A4CC2A3C-9C06-761A-86DC-8624A009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r="1375" b="2"/>
          <a:stretch/>
        </p:blipFill>
        <p:spPr bwMode="auto">
          <a:xfrm>
            <a:off x="876290" y="1300060"/>
            <a:ext cx="1853290" cy="19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EB7C5-8823-7912-D7B4-90218378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programming</a:t>
            </a:r>
            <a:r>
              <a:rPr lang="nl-BE" dirty="0"/>
              <a:t>?</a:t>
            </a:r>
          </a:p>
        </p:txBody>
      </p:sp>
      <p:pic>
        <p:nvPicPr>
          <p:cNvPr id="6146" name="Picture 2" descr="How to Choose the Right Programming Language for a New Project">
            <a:extLst>
              <a:ext uri="{FF2B5EF4-FFF2-40B4-BE49-F238E27FC236}">
                <a16:creationId xmlns:a16="http://schemas.microsoft.com/office/drawing/2014/main" id="{790FE91B-1104-33E4-6799-0085DF06A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716" y="2272788"/>
            <a:ext cx="3822084" cy="214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ndertitel 2">
            <a:extLst>
              <a:ext uri="{FF2B5EF4-FFF2-40B4-BE49-F238E27FC236}">
                <a16:creationId xmlns:a16="http://schemas.microsoft.com/office/drawing/2014/main" id="{743032AE-D2E2-4AC7-DA62-52E17720A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0794"/>
            <a:ext cx="6386386" cy="43920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 computer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pPr marL="457200" lvl="1" indent="0">
              <a:buNone/>
            </a:pP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Step </a:t>
            </a:r>
            <a:r>
              <a:rPr lang="nl-NL" dirty="0" err="1"/>
              <a:t>by</a:t>
            </a:r>
            <a:r>
              <a:rPr lang="nl-NL" dirty="0"/>
              <a:t> step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algorithm</a:t>
            </a:r>
            <a:br>
              <a:rPr lang="nl-NL" dirty="0"/>
            </a:br>
            <a:endParaRPr lang="nl-NL" dirty="0"/>
          </a:p>
          <a:p>
            <a:r>
              <a:rPr lang="nl-NL" dirty="0"/>
              <a:t>Goal is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solve</a:t>
            </a:r>
            <a:r>
              <a:rPr lang="nl-NL" dirty="0"/>
              <a:t> </a:t>
            </a:r>
            <a:r>
              <a:rPr lang="nl-NL" dirty="0" err="1"/>
              <a:t>problems</a:t>
            </a:r>
            <a:r>
              <a:rPr lang="nl-NL" dirty="0"/>
              <a:t>, </a:t>
            </a:r>
            <a:r>
              <a:rPr lang="nl-NL" dirty="0" err="1"/>
              <a:t>automate</a:t>
            </a:r>
            <a:r>
              <a:rPr lang="nl-NL" dirty="0"/>
              <a:t> </a:t>
            </a:r>
            <a:r>
              <a:rPr lang="nl-NL" dirty="0" err="1"/>
              <a:t>tasks</a:t>
            </a:r>
            <a:r>
              <a:rPr lang="nl-NL" dirty="0"/>
              <a:t> or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interactive</a:t>
            </a:r>
            <a:r>
              <a:rPr lang="nl-NL" dirty="0"/>
              <a:t> systems</a:t>
            </a:r>
            <a:br>
              <a:rPr lang="nl-NL" dirty="0"/>
            </a:br>
            <a:endParaRPr lang="nl-NL" dirty="0"/>
          </a:p>
          <a:p>
            <a:r>
              <a:rPr lang="nl-NL" dirty="0"/>
              <a:t>Different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pPr marL="457200" lvl="1" indent="0">
              <a:buNone/>
            </a:pP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Python</a:t>
            </a:r>
          </a:p>
          <a:p>
            <a:endParaRPr lang="nl-NL" dirty="0"/>
          </a:p>
        </p:txBody>
      </p:sp>
      <p:pic>
        <p:nvPicPr>
          <p:cNvPr id="6156" name="Picture 12" descr="Cake basisrecept recept - Allerhande | Albert Heijn België">
            <a:extLst>
              <a:ext uri="{FF2B5EF4-FFF2-40B4-BE49-F238E27FC236}">
                <a16:creationId xmlns:a16="http://schemas.microsoft.com/office/drawing/2014/main" id="{6B27569A-3847-5C7B-704E-824440CE4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341" y="4775887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ost Used Programming Languages in the World | Riders">
            <a:extLst>
              <a:ext uri="{FF2B5EF4-FFF2-40B4-BE49-F238E27FC236}">
                <a16:creationId xmlns:a16="http://schemas.microsoft.com/office/drawing/2014/main" id="{800F543B-D832-A687-0DB3-B973FCA4C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965" y="4015077"/>
            <a:ext cx="2857500" cy="214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76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4EE27-4535-6689-7B21-1C78BBC9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bridge </a:t>
            </a:r>
            <a:r>
              <a:rPr lang="nl-BE" dirty="0" err="1"/>
              <a:t>riddle</a:t>
            </a:r>
            <a:endParaRPr lang="nl-BE" dirty="0"/>
          </a:p>
        </p:txBody>
      </p:sp>
      <p:pic>
        <p:nvPicPr>
          <p:cNvPr id="6" name="Can you solve the bridge riddle - Alex Gendler">
            <a:hlinkClick r:id="" action="ppaction://media"/>
            <a:extLst>
              <a:ext uri="{FF2B5EF4-FFF2-40B4-BE49-F238E27FC236}">
                <a16:creationId xmlns:a16="http://schemas.microsoft.com/office/drawing/2014/main" id="{DFD9E558-DAE6-BF46-E1AE-50E2603B48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8563" y="1581150"/>
            <a:ext cx="6735762" cy="5051425"/>
          </a:xfrm>
        </p:spPr>
      </p:pic>
    </p:spTree>
    <p:extLst>
      <p:ext uri="{BB962C8B-B14F-4D97-AF65-F5344CB8AC3E}">
        <p14:creationId xmlns:p14="http://schemas.microsoft.com/office/powerpoint/2010/main" val="79067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23788-4327-FDE6-A934-82D1E21E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Arithmetic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244A77-BBB5-0E34-9ECA-86AB7EC02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7249" cy="4667250"/>
          </a:xfrm>
        </p:spPr>
        <p:txBody>
          <a:bodyPr>
            <a:normAutofit/>
          </a:bodyPr>
          <a:lstStyle/>
          <a:p>
            <a:r>
              <a:rPr lang="nl-BE" dirty="0" err="1"/>
              <a:t>Functions</a:t>
            </a:r>
            <a:endParaRPr lang="nl-BE" dirty="0"/>
          </a:p>
          <a:p>
            <a:r>
              <a:rPr lang="nl-BE" dirty="0" err="1"/>
              <a:t>Identifiers</a:t>
            </a:r>
            <a:endParaRPr lang="nl-BE" dirty="0"/>
          </a:p>
          <a:p>
            <a:r>
              <a:rPr lang="nl-BE" dirty="0"/>
              <a:t>Operators</a:t>
            </a:r>
          </a:p>
          <a:p>
            <a:r>
              <a:rPr lang="nl-BE" dirty="0" err="1"/>
              <a:t>Numbers</a:t>
            </a:r>
            <a:r>
              <a:rPr lang="nl-BE" dirty="0"/>
              <a:t> </a:t>
            </a:r>
          </a:p>
          <a:p>
            <a:r>
              <a:rPr lang="nl-BE" dirty="0" err="1"/>
              <a:t>Rounding</a:t>
            </a:r>
            <a:r>
              <a:rPr lang="nl-BE" dirty="0"/>
              <a:t>, min/max</a:t>
            </a:r>
          </a:p>
          <a:p>
            <a:r>
              <a:rPr lang="nl-BE" dirty="0" err="1"/>
              <a:t>Local</a:t>
            </a:r>
            <a:r>
              <a:rPr lang="nl-BE" dirty="0"/>
              <a:t> variables</a:t>
            </a:r>
          </a:p>
          <a:p>
            <a:r>
              <a:rPr lang="nl-BE" dirty="0" err="1"/>
              <a:t>Assignment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7170" name="Picture 2" descr="What is the difference between Arithmetic and Mathematics?">
            <a:extLst>
              <a:ext uri="{FF2B5EF4-FFF2-40B4-BE49-F238E27FC236}">
                <a16:creationId xmlns:a16="http://schemas.microsoft.com/office/drawing/2014/main" id="{08B7D825-8585-71ED-A936-5468AAA5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13" y="1925079"/>
            <a:ext cx="4374420" cy="391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142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23788-4327-FDE6-A934-82D1E21E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244A77-BBB5-0E34-9ECA-86AB7EC02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/>
              <a:t>Remember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of making a cake?</a:t>
            </a:r>
          </a:p>
          <a:p>
            <a:pPr lvl="1"/>
            <a:endParaRPr lang="nl-BE" sz="2800" dirty="0"/>
          </a:p>
          <a:p>
            <a:pPr lvl="1"/>
            <a:r>
              <a:rPr lang="nl-BE" sz="2800" dirty="0"/>
              <a:t>The different ‘high level’ steps are </a:t>
            </a:r>
            <a:r>
              <a:rPr lang="nl-BE" sz="2800" dirty="0" err="1"/>
              <a:t>comparable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functions</a:t>
            </a:r>
            <a:endParaRPr lang="nl-BE" sz="2800" dirty="0"/>
          </a:p>
          <a:p>
            <a:pPr lvl="2"/>
            <a:r>
              <a:rPr lang="nl-BE" sz="2400" dirty="0" err="1"/>
              <a:t>take_ingredients</a:t>
            </a:r>
            <a:r>
              <a:rPr lang="nl-BE" sz="2400" dirty="0"/>
              <a:t>()</a:t>
            </a:r>
          </a:p>
          <a:p>
            <a:pPr lvl="2"/>
            <a:r>
              <a:rPr lang="nl-BE" sz="2400" dirty="0" err="1"/>
              <a:t>make_batter</a:t>
            </a:r>
            <a:r>
              <a:rPr lang="nl-BE" sz="2400" dirty="0"/>
              <a:t>()</a:t>
            </a:r>
          </a:p>
          <a:p>
            <a:pPr lvl="2"/>
            <a:r>
              <a:rPr lang="nl-BE" sz="2400" dirty="0" err="1"/>
              <a:t>bake_cake</a:t>
            </a:r>
            <a:r>
              <a:rPr lang="nl-BE" sz="2400" dirty="0"/>
              <a:t>()</a:t>
            </a:r>
          </a:p>
          <a:p>
            <a:pPr lvl="2"/>
            <a:endParaRPr lang="nl-BE" sz="2400" dirty="0"/>
          </a:p>
          <a:p>
            <a:pPr lvl="1"/>
            <a:r>
              <a:rPr lang="nl-BE" sz="2800" dirty="0" err="1"/>
              <a:t>Each</a:t>
            </a:r>
            <a:r>
              <a:rPr lang="nl-BE" sz="2800" dirty="0"/>
              <a:t> </a:t>
            </a:r>
            <a:r>
              <a:rPr lang="nl-BE" sz="2800" dirty="0" err="1"/>
              <a:t>function</a:t>
            </a:r>
            <a:r>
              <a:rPr lang="nl-BE" sz="2800" dirty="0"/>
              <a:t> </a:t>
            </a:r>
            <a:r>
              <a:rPr lang="nl-BE" sz="2800" dirty="0" err="1"/>
              <a:t>consists</a:t>
            </a:r>
            <a:r>
              <a:rPr lang="nl-BE" sz="2800" dirty="0"/>
              <a:t> of </a:t>
            </a:r>
            <a:br>
              <a:rPr lang="nl-BE" sz="2800" dirty="0"/>
            </a:br>
            <a:r>
              <a:rPr lang="nl-BE" sz="2800" dirty="0" err="1"/>
              <a:t>detailed</a:t>
            </a:r>
            <a:r>
              <a:rPr lang="nl-BE" sz="2800" dirty="0"/>
              <a:t> </a:t>
            </a:r>
            <a:r>
              <a:rPr lang="nl-BE" sz="2800" dirty="0" err="1"/>
              <a:t>instructions</a:t>
            </a:r>
            <a:br>
              <a:rPr lang="nl-BE" sz="2800" dirty="0"/>
            </a:br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BBC5406-D239-8576-18C6-27B1E7D60777}"/>
              </a:ext>
            </a:extLst>
          </p:cNvPr>
          <p:cNvSpPr txBox="1"/>
          <p:nvPr/>
        </p:nvSpPr>
        <p:spPr>
          <a:xfrm>
            <a:off x="7661188" y="4732639"/>
            <a:ext cx="4621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/>
              <a:t>Example</a:t>
            </a:r>
            <a:r>
              <a:rPr lang="nl-BE" sz="2400" dirty="0"/>
              <a:t> </a:t>
            </a:r>
            <a:r>
              <a:rPr lang="nl-BE" sz="2400" dirty="0" err="1"/>
              <a:t>make_batter</a:t>
            </a:r>
            <a:r>
              <a:rPr lang="nl-BE" sz="2400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/>
              <a:t>Take a bowl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/>
              <a:t>Split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eggs</a:t>
            </a:r>
            <a:endParaRPr lang="nl-B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/>
              <a:t>…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2BA76937-1B09-7B92-7603-FD3815EAEDDA}"/>
              </a:ext>
            </a:extLst>
          </p:cNvPr>
          <p:cNvCxnSpPr/>
          <p:nvPr/>
        </p:nvCxnSpPr>
        <p:spPr>
          <a:xfrm>
            <a:off x="5832389" y="5152768"/>
            <a:ext cx="1346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5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23788-4327-FDE6-A934-82D1E21E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244A77-BBB5-0E34-9ECA-86AB7EC02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664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/>
              <a:t>Let’s</a:t>
            </a:r>
            <a:r>
              <a:rPr lang="nl-BE" dirty="0"/>
              <a:t> start </a:t>
            </a:r>
            <a:r>
              <a:rPr lang="nl-BE" dirty="0" err="1"/>
              <a:t>coding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easier</a:t>
            </a:r>
            <a:r>
              <a:rPr lang="nl-BE" dirty="0"/>
              <a:t> </a:t>
            </a:r>
            <a:r>
              <a:rPr lang="nl-BE" dirty="0" err="1"/>
              <a:t>example</a:t>
            </a:r>
            <a:endParaRPr lang="nl-BE" dirty="0"/>
          </a:p>
          <a:p>
            <a:pPr lvl="1"/>
            <a:endParaRPr lang="nl-BE" sz="2800" dirty="0"/>
          </a:p>
          <a:p>
            <a:pPr lvl="1"/>
            <a:r>
              <a:rPr lang="nl-BE" sz="2800" dirty="0">
                <a:solidFill>
                  <a:schemeClr val="accent1"/>
                </a:solidFill>
              </a:rPr>
              <a:t>I </a:t>
            </a:r>
            <a:r>
              <a:rPr lang="nl-BE" sz="2800" dirty="0" err="1">
                <a:solidFill>
                  <a:schemeClr val="accent1"/>
                </a:solidFill>
              </a:rPr>
              <a:t>need</a:t>
            </a:r>
            <a:r>
              <a:rPr lang="nl-BE" sz="2800" dirty="0">
                <a:solidFill>
                  <a:schemeClr val="accent1"/>
                </a:solidFill>
              </a:rPr>
              <a:t> a </a:t>
            </a:r>
            <a:r>
              <a:rPr lang="nl-BE" sz="2800" dirty="0" err="1">
                <a:solidFill>
                  <a:schemeClr val="accent1"/>
                </a:solidFill>
              </a:rPr>
              <a:t>function</a:t>
            </a:r>
            <a:r>
              <a:rPr lang="nl-BE" sz="2800" dirty="0">
                <a:solidFill>
                  <a:schemeClr val="accent1"/>
                </a:solidFill>
              </a:rPr>
              <a:t> </a:t>
            </a:r>
            <a:r>
              <a:rPr lang="nl-BE" sz="2800" dirty="0" err="1">
                <a:solidFill>
                  <a:schemeClr val="accent1"/>
                </a:solidFill>
              </a:rPr>
              <a:t>to</a:t>
            </a:r>
            <a:r>
              <a:rPr lang="nl-BE" sz="2800" dirty="0">
                <a:solidFill>
                  <a:schemeClr val="accent1"/>
                </a:solidFill>
              </a:rPr>
              <a:t> </a:t>
            </a:r>
            <a:r>
              <a:rPr lang="nl-BE" sz="2800" dirty="0" err="1">
                <a:solidFill>
                  <a:schemeClr val="accent1"/>
                </a:solidFill>
              </a:rPr>
              <a:t>multiply</a:t>
            </a:r>
            <a:r>
              <a:rPr lang="nl-BE" sz="2800" dirty="0">
                <a:solidFill>
                  <a:schemeClr val="accent1"/>
                </a:solidFill>
              </a:rPr>
              <a:t> a </a:t>
            </a:r>
            <a:r>
              <a:rPr lang="nl-BE" sz="2800" dirty="0" err="1">
                <a:solidFill>
                  <a:schemeClr val="accent1"/>
                </a:solidFill>
              </a:rPr>
              <a:t>given</a:t>
            </a:r>
            <a:r>
              <a:rPr lang="nl-BE" sz="2800" dirty="0">
                <a:solidFill>
                  <a:schemeClr val="accent1"/>
                </a:solidFill>
              </a:rPr>
              <a:t> </a:t>
            </a:r>
            <a:r>
              <a:rPr lang="nl-BE" sz="2800" dirty="0" err="1">
                <a:solidFill>
                  <a:schemeClr val="accent1"/>
                </a:solidFill>
              </a:rPr>
              <a:t>number</a:t>
            </a:r>
            <a:r>
              <a:rPr lang="nl-BE" sz="2800" dirty="0">
                <a:solidFill>
                  <a:schemeClr val="accent1"/>
                </a:solidFill>
              </a:rPr>
              <a:t> </a:t>
            </a:r>
            <a:r>
              <a:rPr lang="nl-BE" sz="2800" dirty="0" err="1">
                <a:solidFill>
                  <a:schemeClr val="accent1"/>
                </a:solidFill>
              </a:rPr>
              <a:t>by</a:t>
            </a:r>
            <a:r>
              <a:rPr lang="nl-BE" sz="2800" dirty="0">
                <a:solidFill>
                  <a:schemeClr val="accent1"/>
                </a:solidFill>
              </a:rPr>
              <a:t> 10</a:t>
            </a:r>
          </a:p>
          <a:p>
            <a:pPr lvl="2"/>
            <a:r>
              <a:rPr lang="nl-BE" sz="2400" dirty="0" err="1">
                <a:solidFill>
                  <a:schemeClr val="accent1"/>
                </a:solidFill>
              </a:rPr>
              <a:t>multiply_by_ten</a:t>
            </a:r>
            <a:r>
              <a:rPr lang="nl-BE" sz="2400" dirty="0">
                <a:solidFill>
                  <a:schemeClr val="accent1"/>
                </a:solidFill>
              </a:rPr>
              <a:t>()</a:t>
            </a:r>
          </a:p>
          <a:p>
            <a:pPr lvl="2"/>
            <a:endParaRPr lang="nl-BE" sz="2400" dirty="0"/>
          </a:p>
          <a:p>
            <a:pPr lvl="1"/>
            <a:r>
              <a:rPr lang="nl-BE" sz="2800" dirty="0" err="1"/>
              <a:t>Each</a:t>
            </a:r>
            <a:r>
              <a:rPr lang="nl-BE" sz="2800" dirty="0"/>
              <a:t> </a:t>
            </a:r>
            <a:r>
              <a:rPr lang="nl-BE" sz="2800" dirty="0" err="1"/>
              <a:t>function</a:t>
            </a:r>
            <a:r>
              <a:rPr lang="nl-BE" sz="2800" dirty="0"/>
              <a:t> </a:t>
            </a:r>
            <a:r>
              <a:rPr lang="nl-BE" sz="2800" dirty="0" err="1"/>
              <a:t>consists</a:t>
            </a:r>
            <a:r>
              <a:rPr lang="nl-BE" sz="2800" dirty="0"/>
              <a:t> of </a:t>
            </a:r>
            <a:br>
              <a:rPr lang="nl-BE" sz="2800" dirty="0"/>
            </a:br>
            <a:r>
              <a:rPr lang="nl-BE" sz="2800" dirty="0" err="1"/>
              <a:t>detailed</a:t>
            </a:r>
            <a:r>
              <a:rPr lang="nl-BE" sz="2800" dirty="0"/>
              <a:t> </a:t>
            </a:r>
            <a:r>
              <a:rPr lang="nl-BE" sz="2800" dirty="0" err="1"/>
              <a:t>instructions</a:t>
            </a:r>
            <a:br>
              <a:rPr lang="nl-BE" sz="2800" dirty="0"/>
            </a:br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BBC5406-D239-8576-18C6-27B1E7D60777}"/>
              </a:ext>
            </a:extLst>
          </p:cNvPr>
          <p:cNvSpPr txBox="1"/>
          <p:nvPr/>
        </p:nvSpPr>
        <p:spPr>
          <a:xfrm>
            <a:off x="7970107" y="3954164"/>
            <a:ext cx="4621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>
                <a:solidFill>
                  <a:schemeClr val="accent1"/>
                </a:solidFill>
              </a:rPr>
              <a:t>Example</a:t>
            </a:r>
            <a:r>
              <a:rPr lang="nl-BE" sz="2400" dirty="0">
                <a:solidFill>
                  <a:schemeClr val="accent1"/>
                </a:solidFill>
              </a:rPr>
              <a:t> </a:t>
            </a:r>
            <a:r>
              <a:rPr lang="nl-BE" sz="2400" dirty="0" err="1">
                <a:solidFill>
                  <a:schemeClr val="accent1"/>
                </a:solidFill>
              </a:rPr>
              <a:t>multiply_by_ten</a:t>
            </a:r>
            <a:r>
              <a:rPr lang="nl-BE" sz="2400" dirty="0">
                <a:solidFill>
                  <a:schemeClr val="accent1"/>
                </a:solidFill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accent1"/>
                </a:solidFill>
              </a:rPr>
              <a:t>Take a </a:t>
            </a:r>
            <a:r>
              <a:rPr lang="nl-BE" sz="2400" dirty="0" err="1">
                <a:solidFill>
                  <a:schemeClr val="accent1"/>
                </a:solidFill>
              </a:rPr>
              <a:t>number</a:t>
            </a:r>
            <a:endParaRPr lang="nl-BE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 err="1">
                <a:solidFill>
                  <a:schemeClr val="accent1"/>
                </a:solidFill>
              </a:rPr>
              <a:t>Multiply</a:t>
            </a:r>
            <a:r>
              <a:rPr lang="nl-BE" sz="2400" dirty="0">
                <a:solidFill>
                  <a:schemeClr val="accent1"/>
                </a:solidFill>
              </a:rPr>
              <a:t> </a:t>
            </a:r>
            <a:r>
              <a:rPr lang="nl-BE" sz="2400" dirty="0" err="1">
                <a:solidFill>
                  <a:schemeClr val="accent1"/>
                </a:solidFill>
              </a:rPr>
              <a:t>by</a:t>
            </a:r>
            <a:r>
              <a:rPr lang="nl-BE" sz="2400" dirty="0">
                <a:solidFill>
                  <a:schemeClr val="accent1"/>
                </a:solidFill>
              </a:rPr>
              <a:t>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accent1"/>
                </a:solidFill>
              </a:rPr>
              <a:t>Save </a:t>
            </a:r>
            <a:r>
              <a:rPr lang="nl-BE" sz="2400" dirty="0" err="1">
                <a:solidFill>
                  <a:schemeClr val="accent1"/>
                </a:solidFill>
              </a:rPr>
              <a:t>the</a:t>
            </a:r>
            <a:r>
              <a:rPr lang="nl-BE" sz="2400" dirty="0">
                <a:solidFill>
                  <a:schemeClr val="accent1"/>
                </a:solidFill>
              </a:rPr>
              <a:t> </a:t>
            </a:r>
            <a:r>
              <a:rPr lang="nl-BE" sz="2400" dirty="0" err="1">
                <a:solidFill>
                  <a:schemeClr val="accent1"/>
                </a:solidFill>
              </a:rPr>
              <a:t>result</a:t>
            </a:r>
            <a:endParaRPr lang="nl-BE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accent1"/>
                </a:solidFill>
              </a:rPr>
              <a:t>Return </a:t>
            </a:r>
            <a:r>
              <a:rPr lang="nl-BE" sz="2400" dirty="0" err="1">
                <a:solidFill>
                  <a:schemeClr val="accent1"/>
                </a:solidFill>
              </a:rPr>
              <a:t>the</a:t>
            </a:r>
            <a:r>
              <a:rPr lang="nl-BE" sz="2400" dirty="0">
                <a:solidFill>
                  <a:schemeClr val="accent1"/>
                </a:solidFill>
              </a:rPr>
              <a:t> </a:t>
            </a:r>
            <a:r>
              <a:rPr lang="nl-BE" sz="2400" dirty="0" err="1">
                <a:solidFill>
                  <a:schemeClr val="accent1"/>
                </a:solidFill>
              </a:rPr>
              <a:t>result</a:t>
            </a:r>
            <a:endParaRPr lang="nl-BE" sz="2400" dirty="0">
              <a:solidFill>
                <a:schemeClr val="accent1"/>
              </a:solidFill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2BA76937-1B09-7B92-7603-FD3815EAEDDA}"/>
              </a:ext>
            </a:extLst>
          </p:cNvPr>
          <p:cNvCxnSpPr/>
          <p:nvPr/>
        </p:nvCxnSpPr>
        <p:spPr>
          <a:xfrm>
            <a:off x="5968313" y="4386649"/>
            <a:ext cx="1346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1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BB0E7E1-DE13-F80F-43C6-538E25A3B99D}"/>
              </a:ext>
            </a:extLst>
          </p:cNvPr>
          <p:cNvSpPr/>
          <p:nvPr/>
        </p:nvSpPr>
        <p:spPr>
          <a:xfrm>
            <a:off x="1820444" y="4561519"/>
            <a:ext cx="1120463" cy="1330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400" i="1" dirty="0">
                <a:solidFill>
                  <a:schemeClr val="accent1"/>
                </a:solidFill>
              </a:rPr>
              <a:t>()</a:t>
            </a:r>
          </a:p>
          <a:p>
            <a:r>
              <a:rPr lang="nl-BE" sz="2400" i="1" dirty="0">
                <a:solidFill>
                  <a:schemeClr val="accent1"/>
                </a:solidFill>
              </a:rPr>
              <a:t>:</a:t>
            </a:r>
          </a:p>
          <a:p>
            <a:r>
              <a:rPr lang="nl-BE" sz="2400" i="1" dirty="0" err="1">
                <a:solidFill>
                  <a:schemeClr val="accent1"/>
                </a:solidFill>
              </a:rPr>
              <a:t>indent</a:t>
            </a:r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633609-3910-3955-48DD-41EE2C72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0CF64C-0C64-DEEB-B6E4-0957FD5D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58853"/>
            <a:ext cx="6153200" cy="4489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A </a:t>
            </a:r>
            <a:r>
              <a:rPr lang="nl-BE" dirty="0" err="1"/>
              <a:t>function</a:t>
            </a:r>
            <a:r>
              <a:rPr lang="nl-BE" dirty="0"/>
              <a:t> has:</a:t>
            </a:r>
          </a:p>
          <a:p>
            <a:pPr lvl="1">
              <a:lnSpc>
                <a:spcPct val="150000"/>
              </a:lnSpc>
            </a:pPr>
            <a:r>
              <a:rPr lang="nl-BE" dirty="0"/>
              <a:t>A </a:t>
            </a:r>
            <a:r>
              <a:rPr lang="nl-BE" dirty="0" err="1"/>
              <a:t>meaningfull</a:t>
            </a:r>
            <a:r>
              <a:rPr lang="nl-BE" dirty="0"/>
              <a:t> </a:t>
            </a:r>
            <a:r>
              <a:rPr lang="nl-BE" b="1" dirty="0"/>
              <a:t>name </a:t>
            </a:r>
          </a:p>
          <a:p>
            <a:pPr lvl="1">
              <a:lnSpc>
                <a:spcPct val="150000"/>
              </a:lnSpc>
            </a:pPr>
            <a:r>
              <a:rPr lang="nl-BE" dirty="0"/>
              <a:t>A </a:t>
            </a:r>
            <a:r>
              <a:rPr lang="nl-BE" b="1" dirty="0"/>
              <a:t>body</a:t>
            </a:r>
            <a:r>
              <a:rPr lang="nl-BE" dirty="0"/>
              <a:t>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statements</a:t>
            </a:r>
          </a:p>
          <a:p>
            <a:pPr lvl="1">
              <a:lnSpc>
                <a:spcPct val="150000"/>
              </a:lnSpc>
            </a:pPr>
            <a:r>
              <a:rPr lang="nl-BE" dirty="0"/>
              <a:t>Can </a:t>
            </a:r>
            <a:r>
              <a:rPr lang="nl-BE" dirty="0" err="1"/>
              <a:t>require</a:t>
            </a:r>
            <a:r>
              <a:rPr lang="nl-BE" dirty="0"/>
              <a:t> </a:t>
            </a:r>
            <a:r>
              <a:rPr lang="nl-BE" dirty="0" err="1"/>
              <a:t>additional</a:t>
            </a:r>
            <a:r>
              <a:rPr lang="nl-BE" dirty="0"/>
              <a:t> information </a:t>
            </a:r>
            <a:br>
              <a:rPr lang="nl-BE" dirty="0"/>
            </a:br>
            <a:r>
              <a:rPr lang="nl-BE" dirty="0"/>
              <a:t>(</a:t>
            </a:r>
            <a:r>
              <a:rPr lang="nl-BE" b="1" dirty="0"/>
              <a:t>input)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>
                <a:solidFill>
                  <a:schemeClr val="accent1"/>
                </a:solidFill>
                <a:sym typeface="Wingdings" panose="05000000000000000000" pitchFamily="2" charset="2"/>
              </a:rPr>
              <a:t>parameter</a:t>
            </a:r>
            <a:r>
              <a:rPr lang="nl-BE" dirty="0">
                <a:sym typeface="Wingdings" panose="05000000000000000000" pitchFamily="2" charset="2"/>
              </a:rPr>
              <a:t> (</a:t>
            </a:r>
            <a:r>
              <a:rPr lang="nl-BE" dirty="0" err="1">
                <a:sym typeface="Wingdings" panose="05000000000000000000" pitchFamily="2" charset="2"/>
              </a:rPr>
              <a:t>optional</a:t>
            </a:r>
            <a:r>
              <a:rPr lang="nl-BE" dirty="0">
                <a:sym typeface="Wingdings" panose="05000000000000000000" pitchFamily="2" charset="2"/>
              </a:rPr>
              <a:t>)</a:t>
            </a:r>
            <a:endParaRPr lang="nl-BE" dirty="0"/>
          </a:p>
          <a:p>
            <a:pPr lvl="1">
              <a:lnSpc>
                <a:spcPct val="150000"/>
              </a:lnSpc>
            </a:pPr>
            <a:r>
              <a:rPr lang="nl-BE" dirty="0" err="1"/>
              <a:t>Can</a:t>
            </a:r>
            <a:r>
              <a:rPr lang="nl-BE" dirty="0"/>
              <a:t> return a </a:t>
            </a:r>
            <a:r>
              <a:rPr lang="nl-BE" dirty="0" err="1"/>
              <a:t>result</a:t>
            </a:r>
            <a:r>
              <a:rPr lang="nl-BE" dirty="0"/>
              <a:t> (</a:t>
            </a:r>
            <a:r>
              <a:rPr lang="nl-BE" b="1" dirty="0">
                <a:sym typeface="Wingdings" panose="05000000000000000000" pitchFamily="2" charset="2"/>
              </a:rPr>
              <a:t>output)</a:t>
            </a:r>
            <a:endParaRPr lang="nl-BE" b="1" dirty="0"/>
          </a:p>
        </p:txBody>
      </p:sp>
      <p:pic>
        <p:nvPicPr>
          <p:cNvPr id="1026" name="Picture 2" descr="8,600+ Red Exclamation Mark Stock Illustrations, Royalty-Free Vector  Graphics &amp; Clip Art - iStock | Warning sign, Question mark">
            <a:extLst>
              <a:ext uri="{FF2B5EF4-FFF2-40B4-BE49-F238E27FC236}">
                <a16:creationId xmlns:a16="http://schemas.microsoft.com/office/drawing/2014/main" id="{107A2F53-B38B-C384-E5BC-BBF10DBFE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5" r="29312"/>
          <a:stretch/>
        </p:blipFill>
        <p:spPr bwMode="auto">
          <a:xfrm>
            <a:off x="924697" y="4155344"/>
            <a:ext cx="80319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810F615-829B-A48A-C151-5E1C29BD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81" y="2147979"/>
            <a:ext cx="443339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81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33609-3910-3955-48DD-41EE2C72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Functions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810F615-829B-A48A-C151-5E1C29BD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65" y="2561406"/>
            <a:ext cx="4433396" cy="132556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4AD93CF7-04B4-63B3-7FA6-6042D892E6B8}"/>
              </a:ext>
            </a:extLst>
          </p:cNvPr>
          <p:cNvSpPr txBox="1"/>
          <p:nvPr/>
        </p:nvSpPr>
        <p:spPr>
          <a:xfrm>
            <a:off x="1474573" y="2413449"/>
            <a:ext cx="4621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b="1" dirty="0">
                <a:solidFill>
                  <a:schemeClr val="accent1"/>
                </a:solidFill>
              </a:rPr>
              <a:t>Take a </a:t>
            </a:r>
            <a:r>
              <a:rPr lang="nl-BE" sz="2400" b="1" dirty="0" err="1">
                <a:solidFill>
                  <a:schemeClr val="accent1"/>
                </a:solidFill>
              </a:rPr>
              <a:t>number</a:t>
            </a:r>
            <a:endParaRPr lang="nl-BE" sz="24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Multiply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by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Save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result</a:t>
            </a:r>
            <a:endParaRPr lang="nl-BE" sz="2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Return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result</a:t>
            </a:r>
            <a:endParaRPr lang="nl-BE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6C38B566-430C-0C14-6A56-98FA32E22E3A}"/>
              </a:ext>
            </a:extLst>
          </p:cNvPr>
          <p:cNvSpPr/>
          <p:nvPr/>
        </p:nvSpPr>
        <p:spPr>
          <a:xfrm>
            <a:off x="9638270" y="2561406"/>
            <a:ext cx="902044" cy="4042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472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Introduction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33EAC22-795F-9C73-9536-00041D1C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4595"/>
            <a:ext cx="10515600" cy="3824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nl-NL" dirty="0" err="1"/>
              <a:t>Who</a:t>
            </a:r>
            <a:r>
              <a:rPr lang="nl-NL" dirty="0"/>
              <a:t> is </a:t>
            </a:r>
            <a:r>
              <a:rPr lang="nl-NL" dirty="0" err="1"/>
              <a:t>who</a:t>
            </a:r>
            <a:r>
              <a:rPr lang="nl-NL" dirty="0"/>
              <a:t> </a:t>
            </a:r>
          </a:p>
          <a:p>
            <a:pPr>
              <a:lnSpc>
                <a:spcPct val="110000"/>
              </a:lnSpc>
            </a:pPr>
            <a:r>
              <a:rPr lang="nl-NL" dirty="0" err="1"/>
              <a:t>Study</a:t>
            </a:r>
            <a:r>
              <a:rPr lang="nl-NL" dirty="0"/>
              <a:t> Time – Schedule</a:t>
            </a:r>
          </a:p>
          <a:p>
            <a:pPr>
              <a:lnSpc>
                <a:spcPct val="110000"/>
              </a:lnSpc>
            </a:pPr>
            <a:r>
              <a:rPr lang="nl-NL" dirty="0"/>
              <a:t>Evaluation</a:t>
            </a:r>
          </a:p>
          <a:p>
            <a:pPr>
              <a:lnSpc>
                <a:spcPct val="110000"/>
              </a:lnSpc>
            </a:pPr>
            <a:r>
              <a:rPr lang="nl-NL" dirty="0" err="1"/>
              <a:t>GenAI</a:t>
            </a:r>
            <a:endParaRPr lang="nl-NL" dirty="0"/>
          </a:p>
          <a:p>
            <a:pPr>
              <a:lnSpc>
                <a:spcPct val="110000"/>
              </a:lnSpc>
            </a:pPr>
            <a:r>
              <a:rPr lang="nl-NL" dirty="0"/>
              <a:t>Class Rules</a:t>
            </a:r>
            <a:br>
              <a:rPr lang="nl-NL" dirty="0"/>
            </a:br>
            <a:endParaRPr lang="nl-NL" dirty="0"/>
          </a:p>
          <a:p>
            <a:pPr marL="0" indent="0">
              <a:lnSpc>
                <a:spcPct val="110000"/>
              </a:lnSpc>
              <a:buNone/>
            </a:pP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6005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33609-3910-3955-48DD-41EE2C72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Functions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810F615-829B-A48A-C151-5E1C29BD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65" y="2561406"/>
            <a:ext cx="4433396" cy="132556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4AD93CF7-04B4-63B3-7FA6-6042D892E6B8}"/>
              </a:ext>
            </a:extLst>
          </p:cNvPr>
          <p:cNvSpPr txBox="1"/>
          <p:nvPr/>
        </p:nvSpPr>
        <p:spPr>
          <a:xfrm>
            <a:off x="1474573" y="2413449"/>
            <a:ext cx="4621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Take a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number</a:t>
            </a:r>
            <a:endParaRPr lang="nl-BE" sz="2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b="1" dirty="0" err="1">
                <a:solidFill>
                  <a:schemeClr val="accent1"/>
                </a:solidFill>
              </a:rPr>
              <a:t>Multiply</a:t>
            </a:r>
            <a:r>
              <a:rPr lang="nl-BE" sz="2400" b="1" dirty="0">
                <a:solidFill>
                  <a:schemeClr val="accent1"/>
                </a:solidFill>
              </a:rPr>
              <a:t> </a:t>
            </a:r>
            <a:r>
              <a:rPr lang="nl-BE" sz="2400" b="1" dirty="0" err="1">
                <a:solidFill>
                  <a:schemeClr val="accent1"/>
                </a:solidFill>
              </a:rPr>
              <a:t>by</a:t>
            </a:r>
            <a:r>
              <a:rPr lang="nl-BE" sz="2400" b="1" dirty="0">
                <a:solidFill>
                  <a:schemeClr val="accent1"/>
                </a:solidFill>
              </a:rPr>
              <a:t>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Save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result</a:t>
            </a:r>
            <a:endParaRPr lang="nl-BE" sz="2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Return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result</a:t>
            </a:r>
            <a:endParaRPr lang="nl-BE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6C38B566-430C-0C14-6A56-98FA32E22E3A}"/>
              </a:ext>
            </a:extLst>
          </p:cNvPr>
          <p:cNvSpPr/>
          <p:nvPr/>
        </p:nvSpPr>
        <p:spPr>
          <a:xfrm>
            <a:off x="8489091" y="2929301"/>
            <a:ext cx="1853514" cy="4042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95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33609-3910-3955-48DD-41EE2C72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Functions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810F615-829B-A48A-C151-5E1C29BD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65" y="2561406"/>
            <a:ext cx="4433396" cy="132556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4AD93CF7-04B4-63B3-7FA6-6042D892E6B8}"/>
              </a:ext>
            </a:extLst>
          </p:cNvPr>
          <p:cNvSpPr txBox="1"/>
          <p:nvPr/>
        </p:nvSpPr>
        <p:spPr>
          <a:xfrm>
            <a:off x="1474573" y="2413449"/>
            <a:ext cx="4621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Take a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number</a:t>
            </a:r>
            <a:endParaRPr lang="nl-BE" sz="2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Multiply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by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b="1" dirty="0">
                <a:solidFill>
                  <a:schemeClr val="accent1"/>
                </a:solidFill>
              </a:rPr>
              <a:t>Save </a:t>
            </a:r>
            <a:r>
              <a:rPr lang="nl-BE" sz="2400" b="1" dirty="0" err="1">
                <a:solidFill>
                  <a:schemeClr val="accent1"/>
                </a:solidFill>
              </a:rPr>
              <a:t>the</a:t>
            </a:r>
            <a:r>
              <a:rPr lang="nl-BE" sz="2400" b="1" dirty="0">
                <a:solidFill>
                  <a:schemeClr val="accent1"/>
                </a:solidFill>
              </a:rPr>
              <a:t> </a:t>
            </a:r>
            <a:r>
              <a:rPr lang="nl-BE" sz="2400" b="1" dirty="0" err="1">
                <a:solidFill>
                  <a:schemeClr val="accent1"/>
                </a:solidFill>
              </a:rPr>
              <a:t>result</a:t>
            </a:r>
            <a:endParaRPr lang="nl-BE" sz="24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Return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result</a:t>
            </a:r>
            <a:endParaRPr lang="nl-BE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6C38B566-430C-0C14-6A56-98FA32E22E3A}"/>
              </a:ext>
            </a:extLst>
          </p:cNvPr>
          <p:cNvSpPr/>
          <p:nvPr/>
        </p:nvSpPr>
        <p:spPr>
          <a:xfrm>
            <a:off x="7203988" y="2954015"/>
            <a:ext cx="1322174" cy="4042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154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33609-3910-3955-48DD-41EE2C72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Functions</a:t>
            </a: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810F615-829B-A48A-C151-5E1C29BD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65" y="2561406"/>
            <a:ext cx="4433396" cy="132556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4AD93CF7-04B4-63B3-7FA6-6042D892E6B8}"/>
              </a:ext>
            </a:extLst>
          </p:cNvPr>
          <p:cNvSpPr txBox="1"/>
          <p:nvPr/>
        </p:nvSpPr>
        <p:spPr>
          <a:xfrm>
            <a:off x="1474573" y="2413449"/>
            <a:ext cx="4621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Take a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number</a:t>
            </a:r>
            <a:endParaRPr lang="nl-BE" sz="2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Multiply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by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Save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nl-BE" sz="2400" dirty="0" err="1">
                <a:solidFill>
                  <a:schemeClr val="bg1">
                    <a:lumMod val="85000"/>
                  </a:schemeClr>
                </a:solidFill>
              </a:rPr>
              <a:t>result</a:t>
            </a:r>
            <a:endParaRPr lang="nl-BE" sz="2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b="1" dirty="0">
                <a:solidFill>
                  <a:schemeClr val="accent1"/>
                </a:solidFill>
              </a:rPr>
              <a:t>Return </a:t>
            </a:r>
            <a:r>
              <a:rPr lang="nl-BE" sz="2400" b="1" dirty="0" err="1">
                <a:solidFill>
                  <a:schemeClr val="accent1"/>
                </a:solidFill>
              </a:rPr>
              <a:t>the</a:t>
            </a:r>
            <a:r>
              <a:rPr lang="nl-BE" sz="2400" b="1" dirty="0">
                <a:solidFill>
                  <a:schemeClr val="accent1"/>
                </a:solidFill>
              </a:rPr>
              <a:t> </a:t>
            </a:r>
            <a:r>
              <a:rPr lang="nl-BE" sz="2400" b="1" dirty="0" err="1">
                <a:solidFill>
                  <a:schemeClr val="accent1"/>
                </a:solidFill>
              </a:rPr>
              <a:t>result</a:t>
            </a:r>
            <a:endParaRPr lang="nl-BE" sz="2400" b="1" dirty="0">
              <a:solidFill>
                <a:schemeClr val="accent1"/>
              </a:solidFill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6C38B566-430C-0C14-6A56-98FA32E22E3A}"/>
              </a:ext>
            </a:extLst>
          </p:cNvPr>
          <p:cNvSpPr/>
          <p:nvPr/>
        </p:nvSpPr>
        <p:spPr>
          <a:xfrm>
            <a:off x="7166917" y="3270808"/>
            <a:ext cx="2187147" cy="4042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834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0CF64C-0C64-DEEB-B6E4-0957FD5D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58" y="1948784"/>
            <a:ext cx="9897762" cy="4489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defining</a:t>
            </a:r>
            <a:r>
              <a:rPr lang="nl-BE" dirty="0"/>
              <a:t> a </a:t>
            </a:r>
            <a:r>
              <a:rPr lang="nl-BE" dirty="0" err="1"/>
              <a:t>function</a:t>
            </a:r>
            <a:r>
              <a:rPr lang="nl-BE" dirty="0"/>
              <a:t>, you can call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specifying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name, </a:t>
            </a:r>
            <a:r>
              <a:rPr lang="nl-BE" dirty="0" err="1"/>
              <a:t>followed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brackets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a parameter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needed</a:t>
            </a:r>
            <a:r>
              <a:rPr lang="nl-BE" dirty="0"/>
              <a:t>).</a:t>
            </a:r>
          </a:p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endParaRPr lang="nl-BE" b="1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8BFF49A-C205-519D-03FE-69C523EAE006}"/>
              </a:ext>
            </a:extLst>
          </p:cNvPr>
          <p:cNvSpPr/>
          <p:nvPr/>
        </p:nvSpPr>
        <p:spPr>
          <a:xfrm>
            <a:off x="942513" y="3462585"/>
            <a:ext cx="10515600" cy="257187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400" i="1" dirty="0" err="1">
                <a:solidFill>
                  <a:schemeClr val="accent1"/>
                </a:solidFill>
              </a:rPr>
              <a:t>Function</a:t>
            </a:r>
            <a:r>
              <a:rPr lang="nl-BE" sz="2400" i="1" dirty="0">
                <a:solidFill>
                  <a:schemeClr val="accent1"/>
                </a:solidFill>
              </a:rPr>
              <a:t> Definition</a:t>
            </a: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r>
              <a:rPr lang="nl-BE" sz="2400" i="1" dirty="0" err="1">
                <a:solidFill>
                  <a:schemeClr val="accent1"/>
                </a:solidFill>
              </a:rPr>
              <a:t>Function</a:t>
            </a:r>
            <a:r>
              <a:rPr lang="nl-BE" sz="2400" i="1" dirty="0">
                <a:solidFill>
                  <a:schemeClr val="accent1"/>
                </a:solidFill>
              </a:rPr>
              <a:t> call											</a:t>
            </a:r>
          </a:p>
          <a:p>
            <a:r>
              <a:rPr lang="nl-BE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																		 output: 80</a:t>
            </a:r>
            <a:endParaRPr lang="nl-BE" sz="2400" i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633609-3910-3955-48DD-41EE2C72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7F06DBA-06B7-DB28-3548-2C75E68A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62" y="5377470"/>
            <a:ext cx="3061133" cy="66816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0EC8442-C00A-2AFC-F41A-F13F0D99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262" y="3530543"/>
            <a:ext cx="443339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0CF64C-0C64-DEEB-B6E4-0957FD5D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58" y="1948784"/>
            <a:ext cx="9897762" cy="4489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calling</a:t>
            </a:r>
            <a:r>
              <a:rPr lang="nl-BE" dirty="0"/>
              <a:t> a </a:t>
            </a:r>
            <a:r>
              <a:rPr lang="nl-BE" dirty="0" err="1"/>
              <a:t>function</a:t>
            </a:r>
            <a:r>
              <a:rPr lang="nl-BE" dirty="0"/>
              <a:t>, you </a:t>
            </a:r>
            <a:r>
              <a:rPr lang="nl-BE" dirty="0" err="1"/>
              <a:t>might</a:t>
            </a:r>
            <a:r>
              <a:rPr lang="nl-BE" dirty="0"/>
              <a:t> get a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being</a:t>
            </a:r>
            <a:r>
              <a:rPr lang="nl-BE" dirty="0"/>
              <a:t> </a:t>
            </a:r>
            <a:r>
              <a:rPr lang="nl-BE" dirty="0" err="1"/>
              <a:t>returned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you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decide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do </a:t>
            </a:r>
            <a:r>
              <a:rPr lang="nl-BE" dirty="0" err="1"/>
              <a:t>with</a:t>
            </a:r>
            <a:r>
              <a:rPr lang="nl-BE" dirty="0"/>
              <a:t> it.</a:t>
            </a:r>
            <a:endParaRPr lang="nl-BE" b="1" dirty="0"/>
          </a:p>
          <a:p>
            <a:pPr marL="0" indent="0">
              <a:buNone/>
            </a:pPr>
            <a:r>
              <a:rPr lang="nl-BE" b="1" dirty="0"/>
              <a:t> 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8BFF49A-C205-519D-03FE-69C523EAE006}"/>
              </a:ext>
            </a:extLst>
          </p:cNvPr>
          <p:cNvSpPr/>
          <p:nvPr/>
        </p:nvSpPr>
        <p:spPr>
          <a:xfrm>
            <a:off x="942512" y="3462585"/>
            <a:ext cx="11142395" cy="257187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BE" sz="2400" i="1" dirty="0" err="1">
                <a:solidFill>
                  <a:schemeClr val="accent1"/>
                </a:solidFill>
              </a:rPr>
              <a:t>Function</a:t>
            </a:r>
            <a:r>
              <a:rPr lang="nl-BE" sz="2400" i="1" dirty="0">
                <a:solidFill>
                  <a:schemeClr val="accent1"/>
                </a:solidFill>
              </a:rPr>
              <a:t> Definition</a:t>
            </a: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endParaRPr lang="nl-BE" sz="2400" i="1" dirty="0">
              <a:solidFill>
                <a:schemeClr val="accent1"/>
              </a:solidFill>
            </a:endParaRPr>
          </a:p>
          <a:p>
            <a:r>
              <a:rPr lang="nl-BE" sz="2400" i="1" dirty="0" err="1">
                <a:solidFill>
                  <a:schemeClr val="accent1"/>
                </a:solidFill>
              </a:rPr>
              <a:t>Function</a:t>
            </a:r>
            <a:r>
              <a:rPr lang="nl-BE" sz="2400" i="1" dirty="0">
                <a:solidFill>
                  <a:schemeClr val="accent1"/>
                </a:solidFill>
              </a:rPr>
              <a:t> call														</a:t>
            </a:r>
            <a:r>
              <a:rPr lang="nl-BE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  80 is </a:t>
            </a:r>
            <a:r>
              <a:rPr lang="nl-BE" sz="2400" i="1" dirty="0" err="1">
                <a:solidFill>
                  <a:schemeClr val="accent1"/>
                </a:solidFill>
                <a:sym typeface="Wingdings" panose="05000000000000000000" pitchFamily="2" charset="2"/>
              </a:rPr>
              <a:t>printed</a:t>
            </a:r>
            <a:r>
              <a:rPr lang="nl-BE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nl-BE" sz="2400" i="1" dirty="0" err="1">
                <a:solidFill>
                  <a:schemeClr val="accent1"/>
                </a:solidFill>
                <a:sym typeface="Wingdings" panose="05000000000000000000" pitchFamily="2" charset="2"/>
              </a:rPr>
              <a:t>to</a:t>
            </a:r>
            <a:r>
              <a:rPr lang="nl-BE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nl-BE" sz="2400" i="1" dirty="0" err="1">
                <a:solidFill>
                  <a:schemeClr val="accent1"/>
                </a:solidFill>
                <a:sym typeface="Wingdings" panose="05000000000000000000" pitchFamily="2" charset="2"/>
              </a:rPr>
              <a:t>the</a:t>
            </a:r>
            <a:r>
              <a:rPr lang="nl-BE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nl-BE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																		terminal</a:t>
            </a:r>
            <a:endParaRPr lang="nl-BE" sz="2400" i="1" dirty="0">
              <a:solidFill>
                <a:schemeClr val="accent1"/>
              </a:solidFill>
            </a:endParaRPr>
          </a:p>
          <a:p>
            <a:r>
              <a:rPr lang="nl-BE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																		</a:t>
            </a:r>
            <a:endParaRPr lang="nl-BE" sz="2400" i="1" dirty="0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633609-3910-3955-48DD-41EE2C72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Functions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0EC8442-C00A-2AFC-F41A-F13F0D99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62" y="3530543"/>
            <a:ext cx="4433396" cy="132556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D79D23D-9261-F6D3-0CD9-A354E816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262" y="5261017"/>
            <a:ext cx="3463722" cy="8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80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 Ways To Improve Your Software Demo And Increase Close Rates By 50%">
            <a:extLst>
              <a:ext uri="{FF2B5EF4-FFF2-40B4-BE49-F238E27FC236}">
                <a16:creationId xmlns:a16="http://schemas.microsoft.com/office/drawing/2014/main" id="{3A5CF9FD-FB82-D265-88F8-81D3DCA5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50" y="1990475"/>
            <a:ext cx="3410625" cy="24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262B50F1-D94C-DFDE-CC79-27A9BB39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3935" y="3601130"/>
            <a:ext cx="3519815" cy="192083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l-BE" sz="2200" dirty="0" err="1"/>
              <a:t>Let’s</a:t>
            </a:r>
            <a:r>
              <a:rPr lang="nl-BE" sz="2200" dirty="0"/>
              <a:t> take a closer look at </a:t>
            </a:r>
            <a:r>
              <a:rPr lang="nl-BE" sz="2200" dirty="0" err="1"/>
              <a:t>how</a:t>
            </a:r>
            <a:r>
              <a:rPr lang="nl-BE" sz="2200" dirty="0"/>
              <a:t> </a:t>
            </a:r>
            <a:r>
              <a:rPr lang="nl-BE" sz="2200" dirty="0" err="1"/>
              <a:t>this</a:t>
            </a:r>
            <a:r>
              <a:rPr lang="nl-BE" sz="2200" dirty="0"/>
              <a:t> </a:t>
            </a:r>
            <a:r>
              <a:rPr lang="nl-BE" sz="2200" dirty="0" err="1"/>
              <a:t>works</a:t>
            </a:r>
            <a:r>
              <a:rPr lang="nl-BE" sz="2200" dirty="0"/>
              <a:t> in real life…</a:t>
            </a:r>
          </a:p>
          <a:p>
            <a:pPr marL="0" indent="0">
              <a:buNone/>
            </a:pPr>
            <a:endParaRPr lang="nl-BE" sz="2200" dirty="0"/>
          </a:p>
          <a:p>
            <a:endParaRPr lang="nl-BE" sz="2200" dirty="0"/>
          </a:p>
        </p:txBody>
      </p:sp>
    </p:spTree>
    <p:extLst>
      <p:ext uri="{BB962C8B-B14F-4D97-AF65-F5344CB8AC3E}">
        <p14:creationId xmlns:p14="http://schemas.microsoft.com/office/powerpoint/2010/main" val="2151097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50EB5-1F58-E8BB-0408-96A528AF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Identifiers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2F37272-57C6-EA0E-2C8B-6D438D570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3173412"/>
            <a:ext cx="5157787" cy="36845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RULES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Can be any combination of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letters: upper &amp; lowercase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digits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underscores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First character cannot be a digit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Case sensitive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FC3520-8C73-372E-05BD-74B3FC219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2186" y="3173412"/>
            <a:ext cx="5592592" cy="36845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CONVENTION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Use descriptive names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Identifier should be lowercase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If an identifier consists of multiple words, these words should be separated using underscores (_)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1E05698E-01CF-C537-D394-EEE883418552}"/>
              </a:ext>
            </a:extLst>
          </p:cNvPr>
          <p:cNvSpPr txBox="1">
            <a:spLocks/>
          </p:cNvSpPr>
          <p:nvPr/>
        </p:nvSpPr>
        <p:spPr>
          <a:xfrm>
            <a:off x="914400" y="1715411"/>
            <a:ext cx="10515600" cy="10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0" dirty="0"/>
              <a:t>Functions and parameters need names, so you can refer to them. These names are also called identifiers.</a:t>
            </a:r>
            <a:endParaRPr lang="nl-BE" sz="2800" b="0" dirty="0"/>
          </a:p>
        </p:txBody>
      </p:sp>
    </p:spTree>
    <p:extLst>
      <p:ext uri="{BB962C8B-B14F-4D97-AF65-F5344CB8AC3E}">
        <p14:creationId xmlns:p14="http://schemas.microsoft.com/office/powerpoint/2010/main" val="2700763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B35AE-CD8F-9A2A-AD75-342DB4B7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400" dirty="0"/>
              <a:t>Operators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7E86B71-AD9F-3FC9-5A08-7ED871FD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70" y="1763840"/>
            <a:ext cx="11172569" cy="46672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Python offers the typical mathematical operators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nl-BE" dirty="0"/>
              <a:t>							Integer </a:t>
            </a:r>
            <a:r>
              <a:rPr lang="nl-BE" dirty="0" err="1"/>
              <a:t>division</a:t>
            </a:r>
            <a:endParaRPr lang="nl-BE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nl-BE" sz="1600" dirty="0"/>
              <a:t>						a // b : How </a:t>
            </a:r>
            <a:r>
              <a:rPr lang="nl-BE" sz="1600" dirty="0" err="1"/>
              <a:t>many</a:t>
            </a:r>
            <a:r>
              <a:rPr lang="nl-BE" sz="1600" dirty="0"/>
              <a:t> </a:t>
            </a:r>
            <a:r>
              <a:rPr lang="nl-BE" sz="1600" dirty="0" err="1"/>
              <a:t>times</a:t>
            </a:r>
            <a:r>
              <a:rPr lang="nl-BE" sz="1600" dirty="0"/>
              <a:t> does b fit </a:t>
            </a:r>
            <a:r>
              <a:rPr lang="nl-BE" sz="1600" dirty="0" err="1"/>
              <a:t>into</a:t>
            </a:r>
            <a:r>
              <a:rPr lang="nl-BE" sz="1600" dirty="0"/>
              <a:t> a?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nl-BE" sz="2000" dirty="0"/>
              <a:t>							</a:t>
            </a:r>
            <a:br>
              <a:rPr lang="nl-BE" sz="2000" dirty="0"/>
            </a:br>
            <a:r>
              <a:rPr lang="nl-BE" sz="2000" dirty="0"/>
              <a:t>							</a:t>
            </a:r>
            <a:r>
              <a:rPr lang="nl-BE" dirty="0"/>
              <a:t>Modulo</a:t>
            </a:r>
            <a:r>
              <a:rPr lang="nl-BE" sz="2000" dirty="0"/>
              <a:t> 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nl-BE" sz="1600" dirty="0"/>
              <a:t>						a % b : </a:t>
            </a:r>
            <a:r>
              <a:rPr lang="nl-BE" sz="1600" dirty="0" err="1"/>
              <a:t>What’s</a:t>
            </a:r>
            <a:r>
              <a:rPr lang="nl-BE" sz="1600" dirty="0"/>
              <a:t> </a:t>
            </a:r>
            <a:r>
              <a:rPr lang="nl-BE" sz="1600" dirty="0" err="1"/>
              <a:t>the</a:t>
            </a:r>
            <a:r>
              <a:rPr lang="nl-BE" sz="1600" dirty="0"/>
              <a:t> </a:t>
            </a:r>
            <a:r>
              <a:rPr lang="nl-BE" sz="1600" dirty="0" err="1"/>
              <a:t>remainder</a:t>
            </a:r>
            <a:r>
              <a:rPr lang="nl-BE" sz="1600" dirty="0"/>
              <a:t> </a:t>
            </a:r>
            <a:r>
              <a:rPr lang="nl-BE" sz="1600" dirty="0" err="1"/>
              <a:t>when</a:t>
            </a:r>
            <a:r>
              <a:rPr lang="nl-BE" sz="1600" dirty="0"/>
              <a:t> you </a:t>
            </a:r>
            <a:r>
              <a:rPr lang="nl-BE" sz="1600" dirty="0" err="1"/>
              <a:t>divide</a:t>
            </a:r>
            <a:r>
              <a:rPr lang="nl-BE" sz="1600" dirty="0"/>
              <a:t> a </a:t>
            </a:r>
            <a:r>
              <a:rPr lang="nl-BE" sz="1600" dirty="0" err="1"/>
              <a:t>by</a:t>
            </a:r>
            <a:r>
              <a:rPr lang="nl-BE" sz="1600" dirty="0"/>
              <a:t> b?</a:t>
            </a:r>
          </a:p>
          <a:p>
            <a:pPr lvl="2">
              <a:lnSpc>
                <a:spcPct val="100000"/>
              </a:lnSpc>
            </a:pPr>
            <a:endParaRPr lang="nl-BE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BE" sz="2400" dirty="0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8B42C3F3-3264-DDA8-88A7-62990159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42" y="2751559"/>
            <a:ext cx="5489519" cy="34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4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07AA72D-E4B1-611B-0364-0B36AFAC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Numbers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C35F46-4A77-2A62-7BB3-91E76BCA7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3150977"/>
            <a:ext cx="4856265" cy="32037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INTEGER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Can represent arbitrarily large whole numbers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No decimals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Efficient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813938EF-BF82-FDB1-13E7-D9CC831E0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0187" y="3150977"/>
            <a:ext cx="5065201" cy="41513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FLOATING POINT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Also able to represent whole numbers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Support decimal numbers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Less efficient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rgbClr val="C00000"/>
                </a:solidFill>
              </a:rPr>
              <a:t>Note: Use only if required – as they have limitations and will not always return the expect result.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B6465B6-1974-9FC6-B2A1-82919CCA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16" y="3252272"/>
            <a:ext cx="419100" cy="2381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1F87604-6F5C-872D-21B9-290E9732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359" y="3270420"/>
            <a:ext cx="619125" cy="257175"/>
          </a:xfrm>
          <a:prstGeom prst="rect">
            <a:avLst/>
          </a:prstGeom>
        </p:spPr>
      </p:pic>
      <p:sp>
        <p:nvSpPr>
          <p:cNvPr id="2" name="Tijdelijke aanduiding voor inhoud 5">
            <a:extLst>
              <a:ext uri="{FF2B5EF4-FFF2-40B4-BE49-F238E27FC236}">
                <a16:creationId xmlns:a16="http://schemas.microsoft.com/office/drawing/2014/main" id="{0808FE9C-B24B-F52C-7908-9A8D66804CBC}"/>
              </a:ext>
            </a:extLst>
          </p:cNvPr>
          <p:cNvSpPr txBox="1">
            <a:spLocks/>
          </p:cNvSpPr>
          <p:nvPr/>
        </p:nvSpPr>
        <p:spPr>
          <a:xfrm>
            <a:off x="877329" y="1927655"/>
            <a:ext cx="10515600" cy="8626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0" dirty="0"/>
              <a:t>How are numbers internally stored?</a:t>
            </a:r>
            <a:endParaRPr lang="nl-BE" sz="2800" b="0" dirty="0"/>
          </a:p>
        </p:txBody>
      </p:sp>
    </p:spTree>
    <p:extLst>
      <p:ext uri="{BB962C8B-B14F-4D97-AF65-F5344CB8AC3E}">
        <p14:creationId xmlns:p14="http://schemas.microsoft.com/office/powerpoint/2010/main" val="3028835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72C4A-AC8B-A3C8-FEFE-D080BAEA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Rounding</a:t>
            </a:r>
            <a:r>
              <a:rPr lang="nl-BE" dirty="0"/>
              <a:t>, min/max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7E0DA94-EF22-1BC5-E8E8-EBD8E5A46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can use existing functions to </a:t>
            </a:r>
          </a:p>
          <a:p>
            <a:pPr marL="0" indent="0">
              <a:buNone/>
            </a:pPr>
            <a:r>
              <a:rPr lang="en-US" dirty="0"/>
              <a:t>turn a floating point number into </a:t>
            </a:r>
          </a:p>
          <a:p>
            <a:pPr marL="0" indent="0">
              <a:buNone/>
            </a:pPr>
            <a:r>
              <a:rPr lang="en-US" dirty="0"/>
              <a:t>an integer by rounding it: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You can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</a:t>
            </a:r>
            <a:r>
              <a:rPr lang="nl-BE" dirty="0" err="1"/>
              <a:t>functions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find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out </a:t>
            </a:r>
            <a:r>
              <a:rPr lang="nl-BE" dirty="0" err="1"/>
              <a:t>the</a:t>
            </a:r>
            <a:r>
              <a:rPr lang="nl-BE" dirty="0"/>
              <a:t> minimum or maximum:</a:t>
            </a:r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r>
              <a:rPr lang="nl-BE" sz="2000" i="1" dirty="0" err="1"/>
              <a:t>Note</a:t>
            </a:r>
            <a:r>
              <a:rPr lang="nl-BE" sz="2000" i="1" dirty="0"/>
              <a:t>: floor() </a:t>
            </a:r>
            <a:r>
              <a:rPr lang="nl-BE" sz="2000" i="1" dirty="0" err="1"/>
              <a:t>and</a:t>
            </a:r>
            <a:r>
              <a:rPr lang="nl-BE" sz="2000" i="1" dirty="0"/>
              <a:t> </a:t>
            </a:r>
            <a:r>
              <a:rPr lang="nl-BE" sz="2000" i="1" dirty="0" err="1"/>
              <a:t>ceil</a:t>
            </a:r>
            <a:r>
              <a:rPr lang="nl-BE" sz="2000" i="1" dirty="0"/>
              <a:t>() are </a:t>
            </a:r>
            <a:r>
              <a:rPr lang="nl-BE" sz="2000" i="1" dirty="0" err="1"/>
              <a:t>not</a:t>
            </a:r>
            <a:r>
              <a:rPr lang="nl-BE" sz="2000" i="1" dirty="0"/>
              <a:t> </a:t>
            </a:r>
            <a:r>
              <a:rPr lang="nl-BE" sz="2000" i="1" dirty="0" err="1"/>
              <a:t>available</a:t>
            </a:r>
            <a:r>
              <a:rPr lang="nl-BE" sz="2000" i="1" dirty="0"/>
              <a:t> </a:t>
            </a:r>
            <a:r>
              <a:rPr lang="nl-BE" sz="2000" i="1" dirty="0" err="1"/>
              <a:t>by</a:t>
            </a:r>
            <a:r>
              <a:rPr lang="nl-BE" sz="2000" i="1" dirty="0"/>
              <a:t> default. </a:t>
            </a:r>
          </a:p>
          <a:p>
            <a:pPr marL="0" indent="0">
              <a:buNone/>
            </a:pPr>
            <a:r>
              <a:rPr lang="nl-BE" sz="2000" i="1" dirty="0" err="1"/>
              <a:t>They</a:t>
            </a:r>
            <a:r>
              <a:rPr lang="nl-BE" sz="2000" i="1" dirty="0"/>
              <a:t> </a:t>
            </a:r>
            <a:r>
              <a:rPr lang="nl-BE" sz="2000" i="1" dirty="0" err="1"/>
              <a:t>need</a:t>
            </a:r>
            <a:r>
              <a:rPr lang="nl-BE" sz="2000" i="1" dirty="0"/>
              <a:t> </a:t>
            </a:r>
            <a:r>
              <a:rPr lang="nl-BE" sz="2000" i="1" dirty="0" err="1"/>
              <a:t>to</a:t>
            </a:r>
            <a:r>
              <a:rPr lang="nl-BE" sz="2000" i="1" dirty="0"/>
              <a:t> </a:t>
            </a:r>
            <a:r>
              <a:rPr lang="nl-BE" sz="2000" i="1" dirty="0" err="1"/>
              <a:t>be</a:t>
            </a:r>
            <a:r>
              <a:rPr lang="nl-BE" sz="2000" i="1" dirty="0"/>
              <a:t> </a:t>
            </a:r>
            <a:r>
              <a:rPr lang="nl-BE" sz="2000" i="1" dirty="0" err="1"/>
              <a:t>imported</a:t>
            </a:r>
            <a:r>
              <a:rPr lang="nl-BE" sz="2000" i="1" dirty="0"/>
              <a:t>.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E87FF3A-0E43-01AC-2300-5510D58E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69" y="1846038"/>
            <a:ext cx="4368524" cy="124665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C004179-E7C8-10C6-C15D-1D801D649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869" y="5691619"/>
            <a:ext cx="3164336" cy="88646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14FF27F-2E13-C7B2-DD46-8BB9D8308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869" y="3765309"/>
            <a:ext cx="1755288" cy="10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8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 Light"/>
              </a:rPr>
              <a:t>Who</a:t>
            </a:r>
            <a:r>
              <a:rPr lang="nl-NL" dirty="0">
                <a:cs typeface="Calibri Light"/>
              </a:rPr>
              <a:t> is </a:t>
            </a:r>
            <a:r>
              <a:rPr lang="nl-NL" dirty="0" err="1">
                <a:cs typeface="Calibri Light"/>
              </a:rPr>
              <a:t>who</a:t>
            </a:r>
            <a:r>
              <a:rPr lang="nl-NL" dirty="0">
                <a:cs typeface="Calibri Light"/>
              </a:rPr>
              <a:t> - </a:t>
            </a:r>
            <a:r>
              <a:rPr lang="nl-NL" dirty="0" err="1">
                <a:cs typeface="Calibri Light"/>
              </a:rPr>
              <a:t>Lecturers</a:t>
            </a:r>
            <a:endParaRPr lang="nl-NL" dirty="0"/>
          </a:p>
        </p:txBody>
      </p:sp>
      <p:pic>
        <p:nvPicPr>
          <p:cNvPr id="7" name="Afbeelding 6" descr="Afbeelding met Menselijk gezicht, persoon, glimlach, Menselijke baard&#10;&#10;Automatisch gegenereerde beschrijving">
            <a:extLst>
              <a:ext uri="{FF2B5EF4-FFF2-40B4-BE49-F238E27FC236}">
                <a16:creationId xmlns:a16="http://schemas.microsoft.com/office/drawing/2014/main" id="{18301C7C-FA68-890B-7969-43FC96F1B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1745"/>
            <a:ext cx="1735525" cy="2541730"/>
          </a:xfrm>
          <a:prstGeom prst="rect">
            <a:avLst/>
          </a:prstGeom>
        </p:spPr>
      </p:pic>
      <p:pic>
        <p:nvPicPr>
          <p:cNvPr id="9" name="Afbeelding 8" descr="Afbeelding met Menselijk gezicht, persoon, glimlach, kleding&#10;&#10;Automatisch gegenereerde beschrijving">
            <a:extLst>
              <a:ext uri="{FF2B5EF4-FFF2-40B4-BE49-F238E27FC236}">
                <a16:creationId xmlns:a16="http://schemas.microsoft.com/office/drawing/2014/main" id="{3F6CC728-AE91-B752-DF42-F382E2EBA0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t="17351" r="13062"/>
          <a:stretch/>
        </p:blipFill>
        <p:spPr>
          <a:xfrm>
            <a:off x="2664681" y="3429000"/>
            <a:ext cx="1738377" cy="2353962"/>
          </a:xfrm>
          <a:prstGeom prst="rect">
            <a:avLst/>
          </a:prstGeom>
        </p:spPr>
      </p:pic>
      <p:pic>
        <p:nvPicPr>
          <p:cNvPr id="2052" name="Picture 4" descr="Karen Baerts">
            <a:extLst>
              <a:ext uri="{FF2B5EF4-FFF2-40B4-BE49-F238E27FC236}">
                <a16:creationId xmlns:a16="http://schemas.microsoft.com/office/drawing/2014/main" id="{29421227-6794-8B07-44CF-FD5E4199C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014" y="2684827"/>
            <a:ext cx="1735525" cy="242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E44D3BF-156F-D3AB-9996-E7E23653C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r="12240"/>
          <a:stretch/>
        </p:blipFill>
        <p:spPr bwMode="auto">
          <a:xfrm>
            <a:off x="6320495" y="3429000"/>
            <a:ext cx="1720313" cy="23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 descr="Afbeelding met Menselijk gezicht, persoon, kleding, glimlach&#10;&#10;Automatisch gegenereerde beschrijving">
            <a:extLst>
              <a:ext uri="{FF2B5EF4-FFF2-40B4-BE49-F238E27FC236}">
                <a16:creationId xmlns:a16="http://schemas.microsoft.com/office/drawing/2014/main" id="{E127E65A-8623-771D-A5A6-69D27B58CC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r="13934"/>
          <a:stretch/>
        </p:blipFill>
        <p:spPr>
          <a:xfrm>
            <a:off x="8131764" y="3157350"/>
            <a:ext cx="1720313" cy="229512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5E764C-28F0-09FB-F6A7-8B34FCAE4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r="30523" b="38462"/>
          <a:stretch/>
        </p:blipFill>
        <p:spPr bwMode="auto">
          <a:xfrm>
            <a:off x="9815267" y="2684827"/>
            <a:ext cx="1824656" cy="242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7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B9AE1-C429-DCF7-BF7A-28695A28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Local</a:t>
            </a:r>
            <a:r>
              <a:rPr lang="nl-BE" dirty="0"/>
              <a:t> 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A6342D-DDD0-67E2-15A8-BEA9963C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72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					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nl-BE" dirty="0"/>
              <a:t> are </a:t>
            </a:r>
            <a:r>
              <a:rPr lang="nl-BE" dirty="0" err="1"/>
              <a:t>local</a:t>
            </a:r>
            <a:r>
              <a:rPr lang="nl-BE" dirty="0"/>
              <a:t> </a:t>
            </a:r>
          </a:p>
          <a:p>
            <a:pPr marL="0" indent="0">
              <a:buNone/>
            </a:pPr>
            <a:r>
              <a:rPr lang="nl-BE" dirty="0"/>
              <a:t>							variables</a:t>
            </a:r>
            <a:br>
              <a:rPr lang="nl-BE" dirty="0"/>
            </a:br>
            <a:endParaRPr lang="nl-BE" dirty="0"/>
          </a:p>
          <a:p>
            <a:pPr marL="0" indent="0">
              <a:buNone/>
            </a:pPr>
            <a:r>
              <a:rPr lang="nl-BE" dirty="0"/>
              <a:t>						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/>
              <a:t>They</a:t>
            </a:r>
            <a:r>
              <a:rPr lang="nl-BE" dirty="0"/>
              <a:t> are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known</a:t>
            </a:r>
            <a:r>
              <a:rPr lang="nl-BE" dirty="0"/>
              <a:t>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the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						 </a:t>
            </a:r>
            <a:r>
              <a:rPr lang="nl-BE" dirty="0" err="1"/>
              <a:t>function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E244465-2A6D-D8A2-8304-1D32FDC4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32" y="2290632"/>
            <a:ext cx="4719999" cy="25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41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858FFBC7-1F95-936B-3821-8BB8A0EE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Assignment</a:t>
            </a:r>
            <a:endParaRPr lang="nl-BE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D9FDA0EF-0943-D854-B373-18F98CC3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597" y="2103436"/>
            <a:ext cx="1571625" cy="153352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FB0C8F75-966E-C314-48F8-61F4D4DD2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24" y="2103436"/>
            <a:ext cx="1790700" cy="193357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4435C72-B8F6-2D15-AD5D-8477DC9A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5" y="2103436"/>
            <a:ext cx="1676400" cy="1285875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65C11FB2-79C4-D77C-0F55-330EBEA85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127" y="2103436"/>
            <a:ext cx="1638300" cy="11811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61FF5584-9EE7-1414-1754-18D9875AB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6127" y="4443258"/>
            <a:ext cx="17240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16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 Light"/>
              </a:rPr>
              <a:t>Installation &amp; setup</a:t>
            </a:r>
            <a:endParaRPr lang="nl-NL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2CF7D39-618A-6B2A-0E9A-A09200F3C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98" y="18575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</a:br>
            <a:endParaRPr kumimoji="0" lang="nl-BE" alt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235C3D21-28A9-D6ED-4C06-08A9729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Follow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instructions</a:t>
            </a:r>
            <a:r>
              <a:rPr lang="nl-BE" dirty="0"/>
              <a:t> step </a:t>
            </a:r>
            <a:r>
              <a:rPr lang="nl-BE" dirty="0" err="1"/>
              <a:t>by</a:t>
            </a:r>
            <a:r>
              <a:rPr lang="nl-BE" dirty="0"/>
              <a:t> step on Toledo</a:t>
            </a:r>
            <a:endParaRPr lang="nl-BE" dirty="0">
              <a:hlinkClick r:id="rId3"/>
            </a:endParaRP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	 </a:t>
            </a:r>
            <a:r>
              <a:rPr lang="nl-BE" dirty="0">
                <a:hlinkClick r:id="rId3"/>
              </a:rPr>
              <a:t>https://toledo.ucll.be/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126" name="Picture 6" descr="Programming with Python - Accredited Institute of Information Technology -  Mauritius">
            <a:extLst>
              <a:ext uri="{FF2B5EF4-FFF2-40B4-BE49-F238E27FC236}">
                <a16:creationId xmlns:a16="http://schemas.microsoft.com/office/drawing/2014/main" id="{82A67D97-7EAA-18FC-35BF-B05670964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17" y="3879161"/>
            <a:ext cx="2012541" cy="112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isual Studio Code launches as a snap">
            <a:extLst>
              <a:ext uri="{FF2B5EF4-FFF2-40B4-BE49-F238E27FC236}">
                <a16:creationId xmlns:a16="http://schemas.microsoft.com/office/drawing/2014/main" id="{9D2FBBA7-D997-E734-9282-EE33CCBB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65" y="3685434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 | Linaro Ecosystem Dashboard">
            <a:extLst>
              <a:ext uri="{FF2B5EF4-FFF2-40B4-BE49-F238E27FC236}">
                <a16:creationId xmlns:a16="http://schemas.microsoft.com/office/drawing/2014/main" id="{969D7564-F6D8-FEF0-C050-88890CD0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50" y="3685434"/>
            <a:ext cx="2339495" cy="13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635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e kunst van het vragen stellen - Socratisch Cafe Utrecht">
            <a:extLst>
              <a:ext uri="{FF2B5EF4-FFF2-40B4-BE49-F238E27FC236}">
                <a16:creationId xmlns:a16="http://schemas.microsoft.com/office/drawing/2014/main" id="{E82CB90E-5E13-FB6A-02BF-F3EE97DA0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884" y="1795824"/>
            <a:ext cx="5058011" cy="37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2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 Light"/>
              </a:rPr>
              <a:t>Who</a:t>
            </a:r>
            <a:r>
              <a:rPr lang="nl-NL" dirty="0">
                <a:cs typeface="Calibri Light"/>
              </a:rPr>
              <a:t> is </a:t>
            </a:r>
            <a:r>
              <a:rPr lang="nl-NL" dirty="0" err="1">
                <a:cs typeface="Calibri Light"/>
              </a:rPr>
              <a:t>who</a:t>
            </a:r>
            <a:r>
              <a:rPr lang="nl-NL" dirty="0">
                <a:cs typeface="Calibri Light"/>
              </a:rPr>
              <a:t> - </a:t>
            </a:r>
            <a:r>
              <a:rPr lang="nl-NL" dirty="0" err="1">
                <a:cs typeface="Calibri Light"/>
              </a:rPr>
              <a:t>Students</a:t>
            </a:r>
            <a:endParaRPr lang="nl-NL" dirty="0"/>
          </a:p>
        </p:txBody>
      </p:sp>
      <p:pic>
        <p:nvPicPr>
          <p:cNvPr id="4098" name="Picture 2" descr="Attendance - St Peter's Catholic College">
            <a:extLst>
              <a:ext uri="{FF2B5EF4-FFF2-40B4-BE49-F238E27FC236}">
                <a16:creationId xmlns:a16="http://schemas.microsoft.com/office/drawing/2014/main" id="{74E36272-3369-B23D-F94C-412C48A9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23" y="2352396"/>
            <a:ext cx="3332793" cy="25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O Copywriting: How To Use Keywords In Your Website Copy | Koozai">
            <a:extLst>
              <a:ext uri="{FF2B5EF4-FFF2-40B4-BE49-F238E27FC236}">
                <a16:creationId xmlns:a16="http://schemas.microsoft.com/office/drawing/2014/main" id="{6720F8E3-3174-B1C8-6444-11958966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73" y="2032356"/>
            <a:ext cx="5447347" cy="408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65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 Light"/>
              </a:rPr>
              <a:t>Study</a:t>
            </a:r>
            <a:r>
              <a:rPr lang="nl-NL" dirty="0">
                <a:cs typeface="Calibri Light"/>
              </a:rPr>
              <a:t> time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33EAC22-795F-9C73-9536-00041D1C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80641" cy="20526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2600" dirty="0">
                <a:sym typeface="Wingdings" panose="05000000000000000000" pitchFamily="2" charset="2"/>
              </a:rPr>
              <a:t>Class </a:t>
            </a:r>
            <a:r>
              <a:rPr lang="nl-NL" sz="2600" dirty="0" err="1">
                <a:sym typeface="Wingdings" panose="05000000000000000000" pitchFamily="2" charset="2"/>
              </a:rPr>
              <a:t>hours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nl-NL" sz="2600" dirty="0">
                <a:sym typeface="Wingdings" panose="05000000000000000000" pitchFamily="2" charset="2"/>
              </a:rPr>
              <a:t>9 weeks</a:t>
            </a:r>
          </a:p>
          <a:p>
            <a:pPr lvl="1"/>
            <a:r>
              <a:rPr lang="nl-NL" sz="2600" dirty="0">
                <a:sym typeface="Wingdings" panose="05000000000000000000" pitchFamily="2" charset="2"/>
              </a:rPr>
              <a:t>3 </a:t>
            </a:r>
            <a:r>
              <a:rPr lang="nl-NL" sz="2600" dirty="0" err="1">
                <a:sym typeface="Wingdings" panose="05000000000000000000" pitchFamily="2" charset="2"/>
              </a:rPr>
              <a:t>sessions</a:t>
            </a:r>
            <a:r>
              <a:rPr lang="nl-NL" sz="2600" dirty="0">
                <a:sym typeface="Wingdings" panose="05000000000000000000" pitchFamily="2" charset="2"/>
              </a:rPr>
              <a:t> / week</a:t>
            </a:r>
          </a:p>
          <a:p>
            <a:pPr lvl="1"/>
            <a:r>
              <a:rPr lang="nl-NL" sz="2600" dirty="0">
                <a:sym typeface="Wingdings" panose="05000000000000000000" pitchFamily="2" charset="2"/>
              </a:rPr>
              <a:t>2 </a:t>
            </a:r>
            <a:r>
              <a:rPr lang="nl-NL" sz="2600" dirty="0" err="1">
                <a:sym typeface="Wingdings" panose="05000000000000000000" pitchFamily="2" charset="2"/>
              </a:rPr>
              <a:t>hours</a:t>
            </a:r>
            <a:r>
              <a:rPr lang="nl-NL" sz="2600" dirty="0">
                <a:sym typeface="Wingdings" panose="05000000000000000000" pitchFamily="2" charset="2"/>
              </a:rPr>
              <a:t> / </a:t>
            </a:r>
            <a:r>
              <a:rPr lang="nl-NL" sz="2600" dirty="0" err="1">
                <a:sym typeface="Wingdings" panose="05000000000000000000" pitchFamily="2" charset="2"/>
              </a:rPr>
              <a:t>session</a:t>
            </a:r>
            <a:endParaRPr lang="nl-NL" sz="2600" dirty="0">
              <a:sym typeface="Wingdings" panose="05000000000000000000" pitchFamily="2" charset="2"/>
            </a:endParaRPr>
          </a:p>
          <a:p>
            <a:endParaRPr lang="nl-NL" sz="2600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endParaRPr lang="nl-NL" sz="2600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endParaRPr lang="nl-NL" sz="2600" dirty="0">
              <a:solidFill>
                <a:schemeClr val="bg1">
                  <a:lumMod val="65000"/>
                </a:schemeClr>
              </a:solidFill>
            </a:endParaRPr>
          </a:p>
          <a:p>
            <a:endParaRPr lang="nl-NL" sz="2600" dirty="0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59A40B91-A6E5-690C-29E2-F4318110683B}"/>
              </a:ext>
            </a:extLst>
          </p:cNvPr>
          <p:cNvSpPr txBox="1">
            <a:spLocks/>
          </p:cNvSpPr>
          <p:nvPr/>
        </p:nvSpPr>
        <p:spPr>
          <a:xfrm>
            <a:off x="5310350" y="1825624"/>
            <a:ext cx="6166946" cy="1603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2600" dirty="0">
                <a:sym typeface="Wingdings" panose="05000000000000000000" pitchFamily="2" charset="2"/>
              </a:rPr>
              <a:t>Extra </a:t>
            </a:r>
            <a:r>
              <a:rPr lang="nl-NL" sz="2600" dirty="0" err="1">
                <a:sym typeface="Wingdings" panose="05000000000000000000" pitchFamily="2" charset="2"/>
              </a:rPr>
              <a:t>individual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study</a:t>
            </a:r>
            <a:r>
              <a:rPr lang="nl-NL" sz="2600" dirty="0">
                <a:sym typeface="Wingdings" panose="05000000000000000000" pitchFamily="2" charset="2"/>
              </a:rPr>
              <a:t> time</a:t>
            </a:r>
          </a:p>
          <a:p>
            <a:pPr lvl="1"/>
            <a:r>
              <a:rPr lang="nl-NL" sz="2600" dirty="0">
                <a:sym typeface="Wingdings" panose="05000000000000000000" pitchFamily="2" charset="2"/>
              </a:rPr>
              <a:t>4 </a:t>
            </a:r>
            <a:r>
              <a:rPr lang="nl-NL" sz="2600" dirty="0" err="1">
                <a:sym typeface="Wingdings" panose="05000000000000000000" pitchFamily="2" charset="2"/>
              </a:rPr>
              <a:t>hours</a:t>
            </a:r>
            <a:r>
              <a:rPr lang="nl-NL" sz="2600" dirty="0">
                <a:sym typeface="Wingdings" panose="05000000000000000000" pitchFamily="2" charset="2"/>
              </a:rPr>
              <a:t> / week		 = AVERAGE</a:t>
            </a:r>
          </a:p>
          <a:p>
            <a:pPr lvl="1"/>
            <a:r>
              <a:rPr lang="nl-NL" sz="2600" dirty="0" err="1">
                <a:sym typeface="Wingdings" panose="05000000000000000000" pitchFamily="2" charset="2"/>
              </a:rPr>
              <a:t>Exam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preparation</a:t>
            </a:r>
            <a:r>
              <a:rPr lang="nl-NL" sz="2600" dirty="0">
                <a:sym typeface="Wingdings" panose="05000000000000000000" pitchFamily="2" charset="2"/>
              </a:rPr>
              <a:t>	</a:t>
            </a:r>
          </a:p>
          <a:p>
            <a:pPr marL="0" indent="0">
              <a:buNone/>
            </a:pPr>
            <a:endParaRPr lang="nl-NL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endParaRPr lang="nl-NL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endParaRPr lang="nl-NL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0FB6EF9B-A03C-03E4-1976-93C2975914E0}"/>
              </a:ext>
            </a:extLst>
          </p:cNvPr>
          <p:cNvSpPr txBox="1">
            <a:spLocks/>
          </p:cNvSpPr>
          <p:nvPr/>
        </p:nvSpPr>
        <p:spPr>
          <a:xfrm>
            <a:off x="838199" y="4445875"/>
            <a:ext cx="10515600" cy="2046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2600" dirty="0">
                <a:sym typeface="Wingdings" panose="05000000000000000000" pitchFamily="2" charset="2"/>
              </a:rPr>
              <a:t>IMPORTANT</a:t>
            </a:r>
          </a:p>
          <a:p>
            <a:pPr lvl="1"/>
            <a:r>
              <a:rPr lang="nl-NL" sz="2600" dirty="0">
                <a:sym typeface="Wingdings" panose="05000000000000000000" pitchFamily="2" charset="2"/>
              </a:rPr>
              <a:t>Make </a:t>
            </a:r>
            <a:r>
              <a:rPr lang="nl-NL" sz="2600" dirty="0" err="1">
                <a:sym typeface="Wingdings" panose="05000000000000000000" pitchFamily="2" charset="2"/>
              </a:rPr>
              <a:t>sure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to</a:t>
            </a:r>
            <a:r>
              <a:rPr lang="nl-NL" sz="2600" dirty="0">
                <a:sym typeface="Wingdings" panose="05000000000000000000" pitchFamily="2" charset="2"/>
              </a:rPr>
              <a:t> keep up </a:t>
            </a:r>
            <a:r>
              <a:rPr lang="nl-NL" sz="2600" dirty="0" err="1">
                <a:sym typeface="Wingdings" panose="05000000000000000000" pitchFamily="2" charset="2"/>
              </a:rPr>
              <a:t>with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individual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study</a:t>
            </a:r>
            <a:r>
              <a:rPr lang="nl-NL" sz="2600" dirty="0">
                <a:sym typeface="Wingdings" panose="05000000000000000000" pitchFamily="2" charset="2"/>
              </a:rPr>
              <a:t> time, </a:t>
            </a:r>
            <a:r>
              <a:rPr lang="nl-NL" sz="2600" dirty="0" err="1">
                <a:sym typeface="Wingdings" panose="05000000000000000000" pitchFamily="2" charset="2"/>
              </a:rPr>
              <a:t>to</a:t>
            </a:r>
            <a:r>
              <a:rPr lang="nl-NL" sz="2600" dirty="0">
                <a:sym typeface="Wingdings" panose="05000000000000000000" pitchFamily="2" charset="2"/>
              </a:rPr>
              <a:t> get most out of class time</a:t>
            </a:r>
          </a:p>
          <a:p>
            <a:pPr lvl="1"/>
            <a:r>
              <a:rPr lang="nl-NL" sz="2600" dirty="0">
                <a:sym typeface="Wingdings" panose="05000000000000000000" pitchFamily="2" charset="2"/>
              </a:rPr>
              <a:t>Programming skills = </a:t>
            </a:r>
            <a:r>
              <a:rPr lang="nl-NL" sz="2600" dirty="0" err="1">
                <a:sym typeface="Wingdings" panose="05000000000000000000" pitchFamily="2" charset="2"/>
              </a:rPr>
              <a:t>practice</a:t>
            </a:r>
            <a:r>
              <a:rPr lang="nl-NL" sz="2600" dirty="0">
                <a:sym typeface="Wingdings" panose="05000000000000000000" pitchFamily="2" charset="2"/>
              </a:rPr>
              <a:t>, </a:t>
            </a:r>
            <a:r>
              <a:rPr lang="nl-NL" sz="2600" dirty="0" err="1">
                <a:sym typeface="Wingdings" panose="05000000000000000000" pitchFamily="2" charset="2"/>
              </a:rPr>
              <a:t>not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studying</a:t>
            </a:r>
            <a:endParaRPr lang="nl-NL" sz="2600" dirty="0">
              <a:sym typeface="Wingdings" panose="05000000000000000000" pitchFamily="2" charset="2"/>
            </a:endParaRPr>
          </a:p>
          <a:p>
            <a:pPr lvl="1"/>
            <a:r>
              <a:rPr lang="nl-NL" sz="2600" dirty="0" err="1">
                <a:sym typeface="Wingdings" panose="05000000000000000000" pitchFamily="2" charset="2"/>
              </a:rPr>
              <a:t>Attendance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will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be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recorded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  <a:r>
              <a:rPr lang="nl-NL" sz="2600" dirty="0" err="1">
                <a:sym typeface="Wingdings" panose="05000000000000000000" pitchFamily="2" charset="2"/>
              </a:rPr>
              <a:t>every</a:t>
            </a:r>
            <a:r>
              <a:rPr lang="nl-NL" sz="2600" dirty="0">
                <a:sym typeface="Wingdings" panose="05000000000000000000" pitchFamily="2" charset="2"/>
              </a:rPr>
              <a:t> class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83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 Light"/>
              </a:rPr>
              <a:t>Study</a:t>
            </a:r>
            <a:r>
              <a:rPr lang="nl-NL" dirty="0">
                <a:cs typeface="Calibri Light"/>
              </a:rPr>
              <a:t> time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AC8810B-EFE4-7803-9B4D-9F00B68D4DD9}"/>
              </a:ext>
            </a:extLst>
          </p:cNvPr>
          <p:cNvSpPr txBox="1"/>
          <p:nvPr/>
        </p:nvSpPr>
        <p:spPr>
          <a:xfrm>
            <a:off x="6277782" y="1614448"/>
            <a:ext cx="3620598" cy="163121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2800" dirty="0" err="1">
                <a:solidFill>
                  <a:schemeClr val="accent1">
                    <a:lumMod val="75000"/>
                  </a:schemeClr>
                </a:solidFill>
              </a:rPr>
              <a:t>Core-session</a:t>
            </a:r>
            <a:endParaRPr lang="nl-BE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theory</a:t>
            </a:r>
            <a:r>
              <a:rPr lang="nl-BE" sz="2400" dirty="0"/>
              <a:t> of a </a:t>
            </a:r>
            <a:r>
              <a:rPr lang="nl-BE" sz="2400" dirty="0" err="1"/>
              <a:t>specific</a:t>
            </a:r>
            <a:r>
              <a:rPr lang="nl-BE" sz="2400" dirty="0"/>
              <a:t>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err="1"/>
              <a:t>Weekly</a:t>
            </a:r>
            <a:r>
              <a:rPr lang="nl-BE" sz="2400" dirty="0"/>
              <a:t> test (PE)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A45C95A-75EB-C680-0FA9-B5F13FF7C264}"/>
              </a:ext>
            </a:extLst>
          </p:cNvPr>
          <p:cNvSpPr txBox="1"/>
          <p:nvPr/>
        </p:nvSpPr>
        <p:spPr>
          <a:xfrm>
            <a:off x="6277782" y="3380600"/>
            <a:ext cx="5220798" cy="163121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accent1">
                    <a:lumMod val="75000"/>
                  </a:schemeClr>
                </a:solidFill>
              </a:rPr>
              <a:t>Skills-</a:t>
            </a:r>
            <a:r>
              <a:rPr lang="nl-BE" sz="2800" dirty="0" err="1">
                <a:solidFill>
                  <a:schemeClr val="accent1">
                    <a:lumMod val="75000"/>
                  </a:schemeClr>
                </a:solidFill>
              </a:rPr>
              <a:t>session</a:t>
            </a:r>
            <a:endParaRPr lang="nl-BE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Focus on </a:t>
            </a:r>
            <a:r>
              <a:rPr lang="nl-BE" sz="2400" dirty="0" err="1"/>
              <a:t>programming</a:t>
            </a:r>
            <a:r>
              <a:rPr lang="nl-BE" sz="2400" dirty="0"/>
              <a:t>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err="1"/>
              <a:t>Algorithms</a:t>
            </a:r>
            <a:r>
              <a:rPr lang="nl-BE" sz="2400" dirty="0"/>
              <a:t>, pseudocode, extra </a:t>
            </a:r>
            <a:r>
              <a:rPr lang="nl-BE" sz="2400" dirty="0" err="1"/>
              <a:t>examples</a:t>
            </a:r>
            <a:endParaRPr lang="nl-BE" sz="24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AF94246-EADC-2794-0B76-218A23370D91}"/>
              </a:ext>
            </a:extLst>
          </p:cNvPr>
          <p:cNvSpPr txBox="1"/>
          <p:nvPr/>
        </p:nvSpPr>
        <p:spPr>
          <a:xfrm>
            <a:off x="6277782" y="5146752"/>
            <a:ext cx="4683588" cy="126188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2800" dirty="0" err="1">
                <a:solidFill>
                  <a:schemeClr val="accent1">
                    <a:lumMod val="75000"/>
                  </a:schemeClr>
                </a:solidFill>
              </a:rPr>
              <a:t>Work-session</a:t>
            </a:r>
            <a:endParaRPr lang="nl-BE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err="1"/>
              <a:t>Your</a:t>
            </a:r>
            <a:r>
              <a:rPr lang="nl-BE" sz="2400" dirty="0"/>
              <a:t> turn: </a:t>
            </a:r>
            <a:r>
              <a:rPr lang="nl-BE" sz="2400" dirty="0" err="1"/>
              <a:t>exercises</a:t>
            </a:r>
            <a:r>
              <a:rPr lang="nl-BE" sz="2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Always a </a:t>
            </a:r>
            <a:r>
              <a:rPr lang="nl-BE" sz="2400" dirty="0" err="1"/>
              <a:t>lecturer</a:t>
            </a:r>
            <a:r>
              <a:rPr lang="nl-BE" sz="2400" dirty="0"/>
              <a:t> present </a:t>
            </a:r>
            <a:r>
              <a:rPr lang="nl-BE" sz="2400" dirty="0" err="1"/>
              <a:t>to</a:t>
            </a:r>
            <a:r>
              <a:rPr lang="nl-BE" sz="2400" dirty="0"/>
              <a:t> help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575E5391-C712-0FF2-7950-8A5B36AE4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80641" cy="20526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2600" dirty="0">
                <a:sym typeface="Wingdings" panose="05000000000000000000" pitchFamily="2" charset="2"/>
              </a:rPr>
              <a:t>Class </a:t>
            </a:r>
            <a:r>
              <a:rPr lang="nl-NL" sz="2600" dirty="0" err="1">
                <a:sym typeface="Wingdings" panose="05000000000000000000" pitchFamily="2" charset="2"/>
              </a:rPr>
              <a:t>hours</a:t>
            </a:r>
            <a:r>
              <a:rPr lang="nl-NL" sz="2600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nl-NL" sz="2600" dirty="0">
                <a:sym typeface="Wingdings" panose="05000000000000000000" pitchFamily="2" charset="2"/>
              </a:rPr>
              <a:t>9 weeks</a:t>
            </a:r>
          </a:p>
          <a:p>
            <a:pPr lvl="1"/>
            <a:r>
              <a:rPr lang="nl-NL" sz="26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3 </a:t>
            </a:r>
            <a:r>
              <a:rPr lang="nl-NL" sz="2600" b="1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sessions</a:t>
            </a:r>
            <a:r>
              <a:rPr lang="nl-NL" sz="26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/ week</a:t>
            </a:r>
          </a:p>
          <a:p>
            <a:pPr lvl="1"/>
            <a:r>
              <a:rPr lang="nl-NL" sz="2600" dirty="0">
                <a:sym typeface="Wingdings" panose="05000000000000000000" pitchFamily="2" charset="2"/>
              </a:rPr>
              <a:t>2 </a:t>
            </a:r>
            <a:r>
              <a:rPr lang="nl-NL" sz="2600" dirty="0" err="1">
                <a:sym typeface="Wingdings" panose="05000000000000000000" pitchFamily="2" charset="2"/>
              </a:rPr>
              <a:t>hours</a:t>
            </a:r>
            <a:r>
              <a:rPr lang="nl-NL" sz="2600" dirty="0">
                <a:sym typeface="Wingdings" panose="05000000000000000000" pitchFamily="2" charset="2"/>
              </a:rPr>
              <a:t> / </a:t>
            </a:r>
            <a:r>
              <a:rPr lang="nl-NL" sz="2600" dirty="0" err="1">
                <a:sym typeface="Wingdings" panose="05000000000000000000" pitchFamily="2" charset="2"/>
              </a:rPr>
              <a:t>session</a:t>
            </a:r>
            <a:endParaRPr lang="nl-NL" sz="2600" dirty="0">
              <a:sym typeface="Wingdings" panose="05000000000000000000" pitchFamily="2" charset="2"/>
            </a:endParaRPr>
          </a:p>
          <a:p>
            <a:endParaRPr lang="nl-NL" sz="2600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endParaRPr lang="nl-NL" sz="2600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endParaRPr lang="nl-NL" sz="2600" dirty="0">
              <a:solidFill>
                <a:schemeClr val="bg1">
                  <a:lumMod val="65000"/>
                </a:schemeClr>
              </a:solidFill>
            </a:endParaRPr>
          </a:p>
          <a:p>
            <a:endParaRPr lang="nl-NL" sz="2600" dirty="0"/>
          </a:p>
        </p:txBody>
      </p:sp>
    </p:spTree>
    <p:extLst>
      <p:ext uri="{BB962C8B-B14F-4D97-AF65-F5344CB8AC3E}">
        <p14:creationId xmlns:p14="http://schemas.microsoft.com/office/powerpoint/2010/main" val="50548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 Light"/>
              </a:rPr>
              <a:t>Schedule</a:t>
            </a:r>
            <a:endParaRPr lang="nl-NL" dirty="0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77124C40-4BE6-4711-3279-B97975A70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023154"/>
              </p:ext>
            </p:extLst>
          </p:nvPr>
        </p:nvGraphicFramePr>
        <p:xfrm>
          <a:off x="926835" y="2068073"/>
          <a:ext cx="8091435" cy="44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497">
                  <a:extLst>
                    <a:ext uri="{9D8B030D-6E8A-4147-A177-3AD203B41FA5}">
                      <a16:colId xmlns:a16="http://schemas.microsoft.com/office/drawing/2014/main" val="3784238816"/>
                    </a:ext>
                  </a:extLst>
                </a:gridCol>
                <a:gridCol w="3133578">
                  <a:extLst>
                    <a:ext uri="{9D8B030D-6E8A-4147-A177-3AD203B41FA5}">
                      <a16:colId xmlns:a16="http://schemas.microsoft.com/office/drawing/2014/main" val="2471090071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3871760014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128722629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361026018"/>
                    </a:ext>
                  </a:extLst>
                </a:gridCol>
              </a:tblGrid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Core</a:t>
                      </a:r>
                      <a:r>
                        <a:rPr lang="nl-BE" dirty="0"/>
                        <a:t>  ( + test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Work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86776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Arithmetic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Mon</a:t>
                      </a:r>
                      <a:r>
                        <a:rPr lang="nl-BE" dirty="0"/>
                        <a:t> 30/9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Tue</a:t>
                      </a:r>
                      <a:r>
                        <a:rPr lang="nl-BE" dirty="0"/>
                        <a:t> 1/10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Thu</a:t>
                      </a:r>
                      <a:r>
                        <a:rPr lang="nl-BE" dirty="0"/>
                        <a:t> 3/10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39170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Booleans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Conditionals</a:t>
                      </a:r>
                      <a:r>
                        <a:rPr lang="nl-BE" dirty="0"/>
                        <a:t>, 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Mon</a:t>
                      </a:r>
                      <a:r>
                        <a:rPr lang="nl-BE" dirty="0"/>
                        <a:t> 7/10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Tue</a:t>
                      </a:r>
                      <a:r>
                        <a:rPr lang="nl-BE" dirty="0"/>
                        <a:t> 8/10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Thu</a:t>
                      </a:r>
                      <a:r>
                        <a:rPr lang="nl-BE" dirty="0"/>
                        <a:t> 10/10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40519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Mon</a:t>
                      </a:r>
                      <a:r>
                        <a:rPr lang="nl-BE" dirty="0"/>
                        <a:t> 14/10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Tue</a:t>
                      </a:r>
                      <a:r>
                        <a:rPr lang="nl-BE" dirty="0"/>
                        <a:t> 15/10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Thu</a:t>
                      </a:r>
                      <a:r>
                        <a:rPr lang="nl-BE" dirty="0"/>
                        <a:t> 17/10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552628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Loops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Mon</a:t>
                      </a:r>
                      <a:r>
                        <a:rPr lang="nl-BE" dirty="0"/>
                        <a:t> 21/10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Tue</a:t>
                      </a:r>
                      <a:r>
                        <a:rPr lang="nl-BE" dirty="0"/>
                        <a:t> 22/10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Thu</a:t>
                      </a:r>
                      <a:r>
                        <a:rPr lang="nl-BE" dirty="0"/>
                        <a:t> 24/10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50204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Tuples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Lists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Mon</a:t>
                      </a:r>
                      <a:r>
                        <a:rPr lang="nl-BE" dirty="0"/>
                        <a:t> 4/11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Tue</a:t>
                      </a:r>
                      <a:r>
                        <a:rPr lang="nl-BE" dirty="0"/>
                        <a:t> 5/11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Thu</a:t>
                      </a:r>
                      <a:r>
                        <a:rPr lang="nl-BE" dirty="0"/>
                        <a:t> 7/11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910424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Sets, </a:t>
                      </a:r>
                      <a:r>
                        <a:rPr lang="nl-BE" dirty="0" err="1"/>
                        <a:t>Dictionaries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solidFill>
                            <a:schemeClr val="accent6"/>
                          </a:solidFill>
                        </a:rPr>
                        <a:t>Thu</a:t>
                      </a:r>
                      <a:r>
                        <a:rPr lang="nl-BE" dirty="0"/>
                        <a:t> 14/11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Mon 18/11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Tue</a:t>
                      </a:r>
                      <a:r>
                        <a:rPr lang="nl-BE" dirty="0"/>
                        <a:t> 19/11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916112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Objects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solidFill>
                            <a:schemeClr val="accent6"/>
                          </a:solidFill>
                        </a:rPr>
                        <a:t>Thu</a:t>
                      </a:r>
                      <a:r>
                        <a:rPr lang="nl-BE" dirty="0"/>
                        <a:t> 21/11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Mon 25/11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Tue</a:t>
                      </a:r>
                      <a:r>
                        <a:rPr lang="nl-BE" dirty="0"/>
                        <a:t> 26/11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0700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Objects</a:t>
                      </a:r>
                      <a:r>
                        <a:rPr lang="nl-BE" dirty="0"/>
                        <a:t>, File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solidFill>
                            <a:schemeClr val="accent6"/>
                          </a:solidFill>
                        </a:rPr>
                        <a:t>Thu</a:t>
                      </a:r>
                      <a:r>
                        <a:rPr lang="nl-BE" dirty="0"/>
                        <a:t> 28/11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Mon 2/12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Tue</a:t>
                      </a:r>
                      <a:r>
                        <a:rPr lang="nl-BE" dirty="0"/>
                        <a:t> 3/12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824626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r>
                        <a:rPr lang="nl-BE" dirty="0"/>
                        <a:t>W9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Objects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Exam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Prep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solidFill>
                            <a:schemeClr val="accent6"/>
                          </a:solidFill>
                        </a:rPr>
                        <a:t>Thu</a:t>
                      </a:r>
                      <a:r>
                        <a:rPr lang="nl-BE" dirty="0"/>
                        <a:t> 5/12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Mon 9/12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Tue</a:t>
                      </a:r>
                      <a:r>
                        <a:rPr lang="nl-BE" dirty="0"/>
                        <a:t> 10/12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055319"/>
                  </a:ext>
                </a:extLst>
              </a:tr>
            </a:tbl>
          </a:graphicData>
        </a:graphic>
      </p:graphicFrame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AAF27CB6-A96C-EC93-97A7-1E15D1AF7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51517"/>
              </p:ext>
            </p:extLst>
          </p:nvPr>
        </p:nvGraphicFramePr>
        <p:xfrm>
          <a:off x="9326880" y="2064118"/>
          <a:ext cx="2366010" cy="44086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6487">
                  <a:extLst>
                    <a:ext uri="{9D8B030D-6E8A-4147-A177-3AD203B41FA5}">
                      <a16:colId xmlns:a16="http://schemas.microsoft.com/office/drawing/2014/main" val="3784238816"/>
                    </a:ext>
                  </a:extLst>
                </a:gridCol>
                <a:gridCol w="1179523">
                  <a:extLst>
                    <a:ext uri="{9D8B030D-6E8A-4147-A177-3AD203B41FA5}">
                      <a16:colId xmlns:a16="http://schemas.microsoft.com/office/drawing/2014/main" val="2471090071"/>
                    </a:ext>
                  </a:extLst>
                </a:gridCol>
              </a:tblGrid>
              <a:tr h="530973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Classroom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386776"/>
                  </a:ext>
                </a:extLst>
              </a:tr>
              <a:tr h="45879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1TI/01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439170"/>
                  </a:ext>
                </a:extLst>
              </a:tr>
              <a:tr h="45879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1TI/02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C206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140519"/>
                  </a:ext>
                </a:extLst>
              </a:tr>
              <a:tr h="45879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1TI/03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628"/>
                  </a:ext>
                </a:extLst>
              </a:tr>
              <a:tr h="45879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1TI/04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C206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50204"/>
                  </a:ext>
                </a:extLst>
              </a:tr>
              <a:tr h="45879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1TI/05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C206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910424"/>
                  </a:ext>
                </a:extLst>
              </a:tr>
              <a:tr h="45879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1TI/06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916112"/>
                  </a:ext>
                </a:extLst>
              </a:tr>
              <a:tr h="45879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1TI/07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60700"/>
                  </a:ext>
                </a:extLst>
              </a:tr>
              <a:tr h="666112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1TI/08</a:t>
                      </a:r>
                    </a:p>
                    <a:p>
                      <a:pPr algn="ctr"/>
                      <a:r>
                        <a:rPr lang="nl-BE" dirty="0"/>
                        <a:t>1TIVP/SN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C206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824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44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Evaluation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33EAC22-795F-9C73-9536-00041D1C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1139437" cy="493691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600" dirty="0"/>
              <a:t>Permanent </a:t>
            </a:r>
            <a:r>
              <a:rPr lang="nl-NL" sz="2600" dirty="0" err="1"/>
              <a:t>evaluation</a:t>
            </a:r>
            <a:endParaRPr lang="nl-NL" sz="2600" dirty="0"/>
          </a:p>
          <a:p>
            <a:endParaRPr lang="nl-NL" sz="1600" dirty="0"/>
          </a:p>
          <a:p>
            <a:pPr marL="0" indent="0">
              <a:buNone/>
            </a:pPr>
            <a:r>
              <a:rPr lang="nl-NL" sz="2600" dirty="0"/>
              <a:t>	</a:t>
            </a:r>
            <a:r>
              <a:rPr lang="nl-NL" sz="2400" dirty="0"/>
              <a:t>- Every </a:t>
            </a:r>
            <a:r>
              <a:rPr lang="nl-NL" sz="2400" dirty="0" err="1"/>
              <a:t>Core</a:t>
            </a:r>
            <a:r>
              <a:rPr lang="nl-NL" sz="2400" dirty="0"/>
              <a:t> </a:t>
            </a:r>
            <a:r>
              <a:rPr lang="nl-NL" sz="2400" dirty="0" err="1"/>
              <a:t>session</a:t>
            </a:r>
            <a:r>
              <a:rPr lang="nl-NL" sz="2400" dirty="0"/>
              <a:t> starts </a:t>
            </a:r>
            <a:r>
              <a:rPr lang="nl-NL" sz="2400" dirty="0" err="1"/>
              <a:t>with</a:t>
            </a:r>
            <a:r>
              <a:rPr lang="nl-NL" sz="2400" dirty="0"/>
              <a:t> a test</a:t>
            </a:r>
          </a:p>
          <a:p>
            <a:pPr marL="0" indent="0">
              <a:buNone/>
            </a:pPr>
            <a:r>
              <a:rPr lang="nl-NL" sz="2400" dirty="0"/>
              <a:t>	- For a </a:t>
            </a:r>
            <a:r>
              <a:rPr lang="nl-NL" sz="2400" dirty="0" err="1"/>
              <a:t>total</a:t>
            </a:r>
            <a:r>
              <a:rPr lang="nl-NL" sz="2400" dirty="0"/>
              <a:t> of </a:t>
            </a:r>
            <a:r>
              <a:rPr lang="nl-NL" sz="2400" b="1" dirty="0">
                <a:solidFill>
                  <a:schemeClr val="accent1">
                    <a:lumMod val="75000"/>
                  </a:schemeClr>
                </a:solidFill>
              </a:rPr>
              <a:t>6 points </a:t>
            </a:r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(*)</a:t>
            </a:r>
          </a:p>
          <a:p>
            <a:pPr marL="0" indent="0">
              <a:buNone/>
            </a:pPr>
            <a:r>
              <a:rPr lang="nl-NL" sz="2400" dirty="0"/>
              <a:t>	- </a:t>
            </a:r>
            <a:r>
              <a:rPr lang="nl-NL" sz="2400" dirty="0" err="1"/>
              <a:t>Legitimate</a:t>
            </a:r>
            <a:r>
              <a:rPr lang="nl-NL" sz="2400" dirty="0"/>
              <a:t> absence in SVS is taken </a:t>
            </a:r>
            <a:r>
              <a:rPr lang="nl-NL" sz="2400" dirty="0" err="1"/>
              <a:t>into</a:t>
            </a:r>
            <a:r>
              <a:rPr lang="nl-NL" sz="2400" dirty="0"/>
              <a:t> account </a:t>
            </a:r>
          </a:p>
          <a:p>
            <a:pPr marL="0" indent="0">
              <a:buNone/>
            </a:pPr>
            <a:r>
              <a:rPr lang="nl-NL" sz="2400" dirty="0"/>
              <a:t>	- 7 best tests </a:t>
            </a:r>
            <a:r>
              <a:rPr lang="nl-NL" sz="2400" dirty="0">
                <a:sym typeface="Wingdings" panose="05000000000000000000" pitchFamily="2" charset="2"/>
              </a:rPr>
              <a:t> 1 joker</a:t>
            </a:r>
          </a:p>
          <a:p>
            <a:pPr marL="0" indent="0">
              <a:buNone/>
            </a:pPr>
            <a:r>
              <a:rPr lang="nl-NL" sz="2400" dirty="0">
                <a:sym typeface="Wingdings" panose="05000000000000000000" pitchFamily="2" charset="2"/>
              </a:rPr>
              <a:t>	- Guess </a:t>
            </a:r>
            <a:r>
              <a:rPr lang="nl-NL" sz="2400" dirty="0" err="1">
                <a:sym typeface="Wingdings" panose="05000000000000000000" pitchFamily="2" charset="2"/>
              </a:rPr>
              <a:t>correction</a:t>
            </a:r>
            <a:r>
              <a:rPr lang="nl-NL" sz="2400" dirty="0">
                <a:sym typeface="Wingdings" panose="05000000000000000000" pitchFamily="2" charset="2"/>
              </a:rPr>
              <a:t>: +1 / -0.5</a:t>
            </a:r>
            <a:endParaRPr lang="nl-NL" sz="2400" dirty="0"/>
          </a:p>
          <a:p>
            <a:pPr marL="0" indent="0">
              <a:buNone/>
            </a:pPr>
            <a:r>
              <a:rPr lang="nl-NL" sz="2400" dirty="0"/>
              <a:t>	-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during</a:t>
            </a:r>
            <a:r>
              <a:rPr lang="nl-NL" sz="2400" dirty="0"/>
              <a:t> class &amp; in class</a:t>
            </a:r>
          </a:p>
          <a:p>
            <a:pPr marL="0" indent="0">
              <a:buNone/>
            </a:pPr>
            <a:r>
              <a:rPr lang="nl-NL" sz="2600" dirty="0"/>
              <a:t>			</a:t>
            </a:r>
            <a:endParaRPr lang="nl-NL" sz="16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(*)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Retake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in august: Permanent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evaluation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recalculated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4/20</a:t>
            </a:r>
            <a:endParaRPr lang="nl-NL" sz="2600" dirty="0"/>
          </a:p>
        </p:txBody>
      </p:sp>
      <p:pic>
        <p:nvPicPr>
          <p:cNvPr id="5122" name="Picture 2" descr="Verbal Reasoning Tests | Free Expert Tests">
            <a:extLst>
              <a:ext uri="{FF2B5EF4-FFF2-40B4-BE49-F238E27FC236}">
                <a16:creationId xmlns:a16="http://schemas.microsoft.com/office/drawing/2014/main" id="{92762745-18A0-B64E-DDC4-0CDDD6B3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35" y="2856548"/>
            <a:ext cx="23050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4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2116-8D20-F96A-86B9-083EA69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Evaluation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33EAC22-795F-9C73-9536-00041D1C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1179631" cy="493691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600" dirty="0" err="1"/>
              <a:t>Exam</a:t>
            </a:r>
            <a:endParaRPr lang="nl-NL" sz="2600" dirty="0"/>
          </a:p>
          <a:p>
            <a:endParaRPr lang="nl-NL" sz="1600" dirty="0"/>
          </a:p>
          <a:p>
            <a:pPr marL="0" indent="0">
              <a:buNone/>
            </a:pPr>
            <a:r>
              <a:rPr lang="nl-NL" sz="2600" dirty="0"/>
              <a:t>	</a:t>
            </a:r>
            <a:r>
              <a:rPr lang="nl-NL" sz="2400" dirty="0"/>
              <a:t>- </a:t>
            </a:r>
            <a:r>
              <a:rPr lang="nl-NL" sz="2400" dirty="0" err="1"/>
              <a:t>You</a:t>
            </a:r>
            <a:r>
              <a:rPr lang="nl-NL" sz="2400" dirty="0"/>
              <a:t> </a:t>
            </a:r>
            <a:r>
              <a:rPr lang="nl-NL" sz="2400" dirty="0" err="1"/>
              <a:t>receive</a:t>
            </a:r>
            <a:r>
              <a:rPr lang="nl-NL" sz="2400" dirty="0"/>
              <a:t> a portfolio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exercises</a:t>
            </a:r>
            <a:r>
              <a:rPr lang="nl-NL" sz="2400" dirty="0"/>
              <a:t> </a:t>
            </a:r>
            <a:r>
              <a:rPr lang="nl-NL" sz="2400" dirty="0" err="1"/>
              <a:t>during</a:t>
            </a:r>
            <a:r>
              <a:rPr lang="nl-NL" sz="2400" dirty="0"/>
              <a:t> Christmas Break,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work</a:t>
            </a:r>
            <a:r>
              <a:rPr lang="nl-NL" sz="2400" dirty="0"/>
              <a:t> on </a:t>
            </a:r>
          </a:p>
          <a:p>
            <a:pPr marL="0" indent="0">
              <a:buNone/>
            </a:pPr>
            <a:r>
              <a:rPr lang="nl-NL" sz="2400" dirty="0"/>
              <a:t>	  as a </a:t>
            </a:r>
            <a:r>
              <a:rPr lang="nl-NL" sz="2400" dirty="0" err="1"/>
              <a:t>preparation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b="1" dirty="0" err="1">
                <a:solidFill>
                  <a:schemeClr val="accent1">
                    <a:lumMod val="75000"/>
                  </a:schemeClr>
                </a:solidFill>
              </a:rPr>
              <a:t>oral</a:t>
            </a:r>
            <a:r>
              <a:rPr lang="nl-NL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NL" sz="2400" b="1" dirty="0" err="1">
                <a:solidFill>
                  <a:schemeClr val="accent1">
                    <a:lumMod val="75000"/>
                  </a:schemeClr>
                </a:solidFill>
              </a:rPr>
              <a:t>exam</a:t>
            </a:r>
            <a:r>
              <a:rPr lang="nl-NL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NL" sz="2400" dirty="0"/>
              <a:t>in </a:t>
            </a:r>
            <a:r>
              <a:rPr lang="nl-NL" sz="2400" dirty="0" err="1"/>
              <a:t>january</a:t>
            </a:r>
            <a:endParaRPr lang="nl-NL" sz="2400" dirty="0"/>
          </a:p>
          <a:p>
            <a:pPr marL="0" indent="0">
              <a:buNone/>
            </a:pPr>
            <a:r>
              <a:rPr lang="nl-NL" sz="2400" dirty="0"/>
              <a:t>	- At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exam</a:t>
            </a:r>
            <a:r>
              <a:rPr lang="nl-NL" sz="2400" dirty="0"/>
              <a:t> </a:t>
            </a:r>
            <a:r>
              <a:rPr lang="nl-NL" sz="2400" dirty="0" err="1"/>
              <a:t>you</a:t>
            </a:r>
            <a:r>
              <a:rPr lang="nl-NL" sz="2400" dirty="0"/>
              <a:t> </a:t>
            </a:r>
            <a:r>
              <a:rPr lang="nl-NL" sz="2400" dirty="0" err="1"/>
              <a:t>receive</a:t>
            </a:r>
            <a:r>
              <a:rPr lang="nl-NL" sz="2400" dirty="0"/>
              <a:t> a solution </a:t>
            </a:r>
            <a:r>
              <a:rPr lang="nl-NL" sz="2400" dirty="0" err="1"/>
              <a:t>for</a:t>
            </a:r>
            <a:r>
              <a:rPr lang="nl-NL" sz="2400" dirty="0"/>
              <a:t> 2 random </a:t>
            </a:r>
            <a:r>
              <a:rPr lang="nl-NL" sz="2400" dirty="0" err="1"/>
              <a:t>exercises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portfolio, </a:t>
            </a:r>
          </a:p>
          <a:p>
            <a:pPr marL="0" indent="0">
              <a:buNone/>
            </a:pPr>
            <a:r>
              <a:rPr lang="nl-NL" sz="2400" dirty="0"/>
              <a:t>	  </a:t>
            </a:r>
            <a:r>
              <a:rPr lang="nl-NL" sz="2400" dirty="0" err="1"/>
              <a:t>to</a:t>
            </a:r>
            <a:r>
              <a:rPr lang="nl-NL" sz="2400" dirty="0"/>
              <a:t> analyse </a:t>
            </a:r>
            <a:r>
              <a:rPr lang="nl-NL" sz="2400" dirty="0" err="1"/>
              <a:t>during</a:t>
            </a:r>
            <a:r>
              <a:rPr lang="nl-NL" sz="2400" dirty="0"/>
              <a:t> </a:t>
            </a:r>
            <a:r>
              <a:rPr lang="nl-NL" sz="2400" dirty="0" err="1"/>
              <a:t>preparation</a:t>
            </a:r>
            <a:r>
              <a:rPr lang="nl-NL" sz="2400" dirty="0"/>
              <a:t> time. </a:t>
            </a:r>
            <a:r>
              <a:rPr lang="nl-NL" sz="2400" dirty="0" err="1"/>
              <a:t>During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oral</a:t>
            </a:r>
            <a:r>
              <a:rPr lang="nl-NL" sz="2400" dirty="0"/>
              <a:t> </a:t>
            </a:r>
            <a:r>
              <a:rPr lang="nl-NL" sz="2400" dirty="0" err="1"/>
              <a:t>exam</a:t>
            </a:r>
            <a:r>
              <a:rPr lang="nl-NL" sz="2400" dirty="0"/>
              <a:t> </a:t>
            </a:r>
            <a:r>
              <a:rPr lang="nl-NL" sz="2400" dirty="0" err="1"/>
              <a:t>you</a:t>
            </a:r>
            <a:r>
              <a:rPr lang="nl-NL" sz="2400" dirty="0"/>
              <a:t> get </a:t>
            </a:r>
            <a:r>
              <a:rPr lang="nl-NL" sz="2400" dirty="0" err="1"/>
              <a:t>insight</a:t>
            </a:r>
            <a:endParaRPr lang="nl-NL" sz="2400" dirty="0"/>
          </a:p>
          <a:p>
            <a:pPr marL="0" indent="0">
              <a:buNone/>
            </a:pPr>
            <a:r>
              <a:rPr lang="nl-NL" sz="2400" dirty="0"/>
              <a:t>	  </a:t>
            </a:r>
            <a:r>
              <a:rPr lang="nl-NL" sz="2400" dirty="0" err="1"/>
              <a:t>questions</a:t>
            </a:r>
            <a:r>
              <a:rPr lang="nl-NL" sz="2400" dirty="0"/>
              <a:t> </a:t>
            </a:r>
            <a:r>
              <a:rPr lang="nl-NL" sz="2400" dirty="0" err="1"/>
              <a:t>about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given</a:t>
            </a:r>
            <a:r>
              <a:rPr lang="nl-NL" sz="2400" dirty="0"/>
              <a:t> </a:t>
            </a:r>
            <a:r>
              <a:rPr lang="nl-NL" sz="2400" dirty="0" err="1"/>
              <a:t>solutions</a:t>
            </a:r>
            <a:r>
              <a:rPr lang="nl-NL" sz="2400" dirty="0"/>
              <a:t> (no </a:t>
            </a:r>
            <a:r>
              <a:rPr lang="nl-NL" sz="2400" dirty="0" err="1"/>
              <a:t>use</a:t>
            </a:r>
            <a:r>
              <a:rPr lang="nl-NL" sz="2400" dirty="0"/>
              <a:t> of laptop).</a:t>
            </a:r>
          </a:p>
          <a:p>
            <a:pPr marL="0" indent="0">
              <a:buNone/>
            </a:pPr>
            <a:r>
              <a:rPr lang="nl-NL" sz="2400" dirty="0"/>
              <a:t>	- For a </a:t>
            </a:r>
            <a:r>
              <a:rPr lang="nl-NL" sz="2400" dirty="0" err="1"/>
              <a:t>total</a:t>
            </a:r>
            <a:r>
              <a:rPr lang="nl-NL" sz="2400" dirty="0"/>
              <a:t> of </a:t>
            </a:r>
            <a:r>
              <a:rPr lang="nl-NL" sz="2400" b="1" dirty="0">
                <a:solidFill>
                  <a:schemeClr val="accent1">
                    <a:lumMod val="75000"/>
                  </a:schemeClr>
                </a:solidFill>
              </a:rPr>
              <a:t>14 points </a:t>
            </a:r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(*)</a:t>
            </a:r>
            <a:endParaRPr lang="nl-NL" sz="24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(*)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Retake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in august: Permanent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evaluation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recalculated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4/20, 16 points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earn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at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exam</a:t>
            </a:r>
            <a:endParaRPr lang="nl-NL" sz="2600" dirty="0"/>
          </a:p>
        </p:txBody>
      </p:sp>
    </p:spTree>
    <p:extLst>
      <p:ext uri="{BB962C8B-B14F-4D97-AF65-F5344CB8AC3E}">
        <p14:creationId xmlns:p14="http://schemas.microsoft.com/office/powerpoint/2010/main" val="2536937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a">
  <a:themeElements>
    <a:clrScheme name="Office 2013 - 2022 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250CCE45F5C9408C9DFB04E99853DE" ma:contentTypeVersion="12" ma:contentTypeDescription="Een nieuw document maken." ma:contentTypeScope="" ma:versionID="b6daaf338f230875e62dc2813c96031d">
  <xsd:schema xmlns:xsd="http://www.w3.org/2001/XMLSchema" xmlns:xs="http://www.w3.org/2001/XMLSchema" xmlns:p="http://schemas.microsoft.com/office/2006/metadata/properties" xmlns:ns2="b545ff37-d383-4028-a500-0fd8b5f5e151" xmlns:ns3="ed32a52a-4092-4116-9404-2d1799540752" targetNamespace="http://schemas.microsoft.com/office/2006/metadata/properties" ma:root="true" ma:fieldsID="9ceb386984db5a01d77332dbbb0210fe" ns2:_="" ns3:_="">
    <xsd:import namespace="b545ff37-d383-4028-a500-0fd8b5f5e151"/>
    <xsd:import namespace="ed32a52a-4092-4116-9404-2d17995407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5ff37-d383-4028-a500-0fd8b5f5e1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Afbeeldingtags" ma:readOnly="false" ma:fieldId="{5cf76f15-5ced-4ddc-b409-7134ff3c332f}" ma:taxonomyMulti="true" ma:sspId="9adac4d5-a954-4ef6-9fb6-24a6c5fc01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32a52a-4092-4116-9404-2d179954075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45ff37-d383-4028-a500-0fd8b5f5e15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94337D-83B1-41FE-A73C-00A4B44C2F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45ff37-d383-4028-a500-0fd8b5f5e151"/>
    <ds:schemaRef ds:uri="ed32a52a-4092-4116-9404-2d17995407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AF75DD-8412-4DDC-B71A-5120C898671B}">
  <ds:schemaRefs>
    <ds:schemaRef ds:uri="b545ff37-d383-4028-a500-0fd8b5f5e151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ed32a52a-4092-4116-9404-2d1799540752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8A19FD-CC16-40E6-9B83-FECD039679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29717</TotalTime>
  <Words>1381</Words>
  <Application>Microsoft Office PowerPoint</Application>
  <PresentationFormat>Breedbeeld</PresentationFormat>
  <Paragraphs>352</Paragraphs>
  <Slides>33</Slides>
  <Notes>33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Consolas</vt:lpstr>
      <vt:lpstr>inherit</vt:lpstr>
      <vt:lpstr>Tahoma</vt:lpstr>
      <vt:lpstr>Wingdings</vt:lpstr>
      <vt:lpstr>Office 2013 - 2022 Thema</vt:lpstr>
      <vt:lpstr>Programming 1 - WEEK 1</vt:lpstr>
      <vt:lpstr>Introduction</vt:lpstr>
      <vt:lpstr>Who is who - Lecturers</vt:lpstr>
      <vt:lpstr>Who is who - Students</vt:lpstr>
      <vt:lpstr>Study time</vt:lpstr>
      <vt:lpstr>Study time</vt:lpstr>
      <vt:lpstr>Schedule</vt:lpstr>
      <vt:lpstr>Evaluation</vt:lpstr>
      <vt:lpstr>Evaluation</vt:lpstr>
      <vt:lpstr>GenAI</vt:lpstr>
      <vt:lpstr>Class Rules</vt:lpstr>
      <vt:lpstr>Questions?</vt:lpstr>
      <vt:lpstr>What is programming?</vt:lpstr>
      <vt:lpstr>The bridge riddle</vt:lpstr>
      <vt:lpstr>Arithmetic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PowerPoint-presentatie</vt:lpstr>
      <vt:lpstr>Identifiers</vt:lpstr>
      <vt:lpstr>Operators</vt:lpstr>
      <vt:lpstr>Numbers</vt:lpstr>
      <vt:lpstr>Rounding, min/max</vt:lpstr>
      <vt:lpstr>Local variables</vt:lpstr>
      <vt:lpstr>Assignment</vt:lpstr>
      <vt:lpstr>Installation &amp; setup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Programmeren = probleemoplossend denken</dc:title>
  <dc:creator>karen.baerts@ucll.be</dc:creator>
  <cp:lastModifiedBy>Karen Baerts</cp:lastModifiedBy>
  <cp:revision>123</cp:revision>
  <dcterms:created xsi:type="dcterms:W3CDTF">2022-09-13T12:38:49Z</dcterms:created>
  <dcterms:modified xsi:type="dcterms:W3CDTF">2024-09-26T13:07:01Z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0x01010006250CCE45F5C9408C9DFB04E99853DE</vt:lpwstr>
  </property>
  <property fmtid="{D5CDD505-2E9C-101B-9397-08002B2CF9AE}" pid="3" name="MediaServiceImageTags">
    <vt:lpwstr/>
  </property>
</Properties>
</file>